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8" r:id="rId13"/>
    <p:sldId id="269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07767-816F-492D-9AB3-460A7A6643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4B10D4-1C42-4460-B168-A88AB1CE564A}">
      <dgm:prSet/>
      <dgm:spPr/>
      <dgm:t>
        <a:bodyPr/>
        <a:lstStyle/>
        <a:p>
          <a:r>
            <a:rPr lang="pl-PL"/>
            <a:t>Zachowania niepożądane- definicja</a:t>
          </a:r>
          <a:endParaRPr lang="en-US"/>
        </a:p>
      </dgm:t>
    </dgm:pt>
    <dgm:pt modelId="{6B8BEC01-172A-478B-BEAC-C8E324187742}" type="parTrans" cxnId="{9DDECE15-E6E8-4D47-91CE-5497DE389B36}">
      <dgm:prSet/>
      <dgm:spPr/>
      <dgm:t>
        <a:bodyPr/>
        <a:lstStyle/>
        <a:p>
          <a:endParaRPr lang="en-US"/>
        </a:p>
      </dgm:t>
    </dgm:pt>
    <dgm:pt modelId="{0C94CD6E-ACA5-4210-BCE2-F72C7039D1E0}" type="sibTrans" cxnId="{9DDECE15-E6E8-4D47-91CE-5497DE389B36}">
      <dgm:prSet/>
      <dgm:spPr/>
      <dgm:t>
        <a:bodyPr/>
        <a:lstStyle/>
        <a:p>
          <a:endParaRPr lang="en-US"/>
        </a:p>
      </dgm:t>
    </dgm:pt>
    <dgm:pt modelId="{51AFDA34-5D92-4B61-9B17-0A7AE811B613}">
      <dgm:prSet/>
      <dgm:spPr/>
      <dgm:t>
        <a:bodyPr/>
        <a:lstStyle/>
        <a:p>
          <a:r>
            <a:rPr lang="pl-PL"/>
            <a:t>Jak rozpoznawać zachowania niepożądane</a:t>
          </a:r>
          <a:endParaRPr lang="en-US"/>
        </a:p>
      </dgm:t>
    </dgm:pt>
    <dgm:pt modelId="{87F00D22-E052-4AEB-B06D-3E1C9207DC06}" type="parTrans" cxnId="{D8A46C10-D0B1-4106-934B-BEED8135E9B5}">
      <dgm:prSet/>
      <dgm:spPr/>
      <dgm:t>
        <a:bodyPr/>
        <a:lstStyle/>
        <a:p>
          <a:endParaRPr lang="en-US"/>
        </a:p>
      </dgm:t>
    </dgm:pt>
    <dgm:pt modelId="{F3B221C9-6034-4DE4-A84E-91F07D2769BB}" type="sibTrans" cxnId="{D8A46C10-D0B1-4106-934B-BEED8135E9B5}">
      <dgm:prSet/>
      <dgm:spPr/>
      <dgm:t>
        <a:bodyPr/>
        <a:lstStyle/>
        <a:p>
          <a:endParaRPr lang="en-US"/>
        </a:p>
      </dgm:t>
    </dgm:pt>
    <dgm:pt modelId="{D6A0EA7D-6002-4E48-BA11-467B03B4B71D}">
      <dgm:prSet/>
      <dgm:spPr/>
      <dgm:t>
        <a:bodyPr/>
        <a:lstStyle/>
        <a:p>
          <a:r>
            <a:rPr lang="pl-PL"/>
            <a:t>Wygaszanie niepożądanych zachowań- przykłady</a:t>
          </a:r>
          <a:endParaRPr lang="en-US"/>
        </a:p>
      </dgm:t>
    </dgm:pt>
    <dgm:pt modelId="{51E19417-0289-47F4-B4F5-3A0462853BE9}" type="parTrans" cxnId="{D6462D78-12F3-4AE7-9274-BA74660DF4BE}">
      <dgm:prSet/>
      <dgm:spPr/>
      <dgm:t>
        <a:bodyPr/>
        <a:lstStyle/>
        <a:p>
          <a:endParaRPr lang="en-US"/>
        </a:p>
      </dgm:t>
    </dgm:pt>
    <dgm:pt modelId="{EB3E00B9-2370-426D-8628-CF27B43BF9FF}" type="sibTrans" cxnId="{D6462D78-12F3-4AE7-9274-BA74660DF4BE}">
      <dgm:prSet/>
      <dgm:spPr/>
      <dgm:t>
        <a:bodyPr/>
        <a:lstStyle/>
        <a:p>
          <a:endParaRPr lang="en-US"/>
        </a:p>
      </dgm:t>
    </dgm:pt>
    <dgm:pt modelId="{DCD82425-9FBF-487B-A06F-11D12B42BCA3}" type="pres">
      <dgm:prSet presAssocID="{03307767-816F-492D-9AB3-460A7A6643AD}" presName="linear" presStyleCnt="0">
        <dgm:presLayoutVars>
          <dgm:animLvl val="lvl"/>
          <dgm:resizeHandles val="exact"/>
        </dgm:presLayoutVars>
      </dgm:prSet>
      <dgm:spPr/>
    </dgm:pt>
    <dgm:pt modelId="{E58FA62A-583D-46FC-8373-0711255D4A25}" type="pres">
      <dgm:prSet presAssocID="{4F4B10D4-1C42-4460-B168-A88AB1CE56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5D94D7-CE14-4312-928A-C78D820A5AB4}" type="pres">
      <dgm:prSet presAssocID="{0C94CD6E-ACA5-4210-BCE2-F72C7039D1E0}" presName="spacer" presStyleCnt="0"/>
      <dgm:spPr/>
    </dgm:pt>
    <dgm:pt modelId="{19DD58DB-A2F0-456B-A0DA-D12C1DD66FD2}" type="pres">
      <dgm:prSet presAssocID="{51AFDA34-5D92-4B61-9B17-0A7AE811B6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AA10F7-CE2C-45C5-B19B-5253FA8F4481}" type="pres">
      <dgm:prSet presAssocID="{F3B221C9-6034-4DE4-A84E-91F07D2769BB}" presName="spacer" presStyleCnt="0"/>
      <dgm:spPr/>
    </dgm:pt>
    <dgm:pt modelId="{9FDBC50E-D687-4B40-AC91-E3051B7FDA06}" type="pres">
      <dgm:prSet presAssocID="{D6A0EA7D-6002-4E48-BA11-467B03B4B71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0D1907-D8F0-4F83-8652-5B7663C8D0EA}" type="presOf" srcId="{4F4B10D4-1C42-4460-B168-A88AB1CE564A}" destId="{E58FA62A-583D-46FC-8373-0711255D4A25}" srcOrd="0" destOrd="0" presId="urn:microsoft.com/office/officeart/2005/8/layout/vList2"/>
    <dgm:cxn modelId="{D8A46C10-D0B1-4106-934B-BEED8135E9B5}" srcId="{03307767-816F-492D-9AB3-460A7A6643AD}" destId="{51AFDA34-5D92-4B61-9B17-0A7AE811B613}" srcOrd="1" destOrd="0" parTransId="{87F00D22-E052-4AEB-B06D-3E1C9207DC06}" sibTransId="{F3B221C9-6034-4DE4-A84E-91F07D2769BB}"/>
    <dgm:cxn modelId="{9DDECE15-E6E8-4D47-91CE-5497DE389B36}" srcId="{03307767-816F-492D-9AB3-460A7A6643AD}" destId="{4F4B10D4-1C42-4460-B168-A88AB1CE564A}" srcOrd="0" destOrd="0" parTransId="{6B8BEC01-172A-478B-BEAC-C8E324187742}" sibTransId="{0C94CD6E-ACA5-4210-BCE2-F72C7039D1E0}"/>
    <dgm:cxn modelId="{D6462D78-12F3-4AE7-9274-BA74660DF4BE}" srcId="{03307767-816F-492D-9AB3-460A7A6643AD}" destId="{D6A0EA7D-6002-4E48-BA11-467B03B4B71D}" srcOrd="2" destOrd="0" parTransId="{51E19417-0289-47F4-B4F5-3A0462853BE9}" sibTransId="{EB3E00B9-2370-426D-8628-CF27B43BF9FF}"/>
    <dgm:cxn modelId="{362FA378-E583-40C4-9A81-79A88863AC4A}" type="presOf" srcId="{51AFDA34-5D92-4B61-9B17-0A7AE811B613}" destId="{19DD58DB-A2F0-456B-A0DA-D12C1DD66FD2}" srcOrd="0" destOrd="0" presId="urn:microsoft.com/office/officeart/2005/8/layout/vList2"/>
    <dgm:cxn modelId="{E20041A8-396D-42DB-A43A-7F822E0BA888}" type="presOf" srcId="{03307767-816F-492D-9AB3-460A7A6643AD}" destId="{DCD82425-9FBF-487B-A06F-11D12B42BCA3}" srcOrd="0" destOrd="0" presId="urn:microsoft.com/office/officeart/2005/8/layout/vList2"/>
    <dgm:cxn modelId="{BF8536D0-8DAB-44A4-BB58-C65E6342910F}" type="presOf" srcId="{D6A0EA7D-6002-4E48-BA11-467B03B4B71D}" destId="{9FDBC50E-D687-4B40-AC91-E3051B7FDA06}" srcOrd="0" destOrd="0" presId="urn:microsoft.com/office/officeart/2005/8/layout/vList2"/>
    <dgm:cxn modelId="{ACE434C3-2CDD-4C88-8ECD-ACEC5A4024DF}" type="presParOf" srcId="{DCD82425-9FBF-487B-A06F-11D12B42BCA3}" destId="{E58FA62A-583D-46FC-8373-0711255D4A25}" srcOrd="0" destOrd="0" presId="urn:microsoft.com/office/officeart/2005/8/layout/vList2"/>
    <dgm:cxn modelId="{F5C3B8B3-4EDD-463E-89C8-6DE35F3645B0}" type="presParOf" srcId="{DCD82425-9FBF-487B-A06F-11D12B42BCA3}" destId="{CA5D94D7-CE14-4312-928A-C78D820A5AB4}" srcOrd="1" destOrd="0" presId="urn:microsoft.com/office/officeart/2005/8/layout/vList2"/>
    <dgm:cxn modelId="{30F81F7D-2865-4015-87F4-550F055B02C8}" type="presParOf" srcId="{DCD82425-9FBF-487B-A06F-11D12B42BCA3}" destId="{19DD58DB-A2F0-456B-A0DA-D12C1DD66FD2}" srcOrd="2" destOrd="0" presId="urn:microsoft.com/office/officeart/2005/8/layout/vList2"/>
    <dgm:cxn modelId="{605F98E8-B946-44E4-AE8F-C3D1F5AA7269}" type="presParOf" srcId="{DCD82425-9FBF-487B-A06F-11D12B42BCA3}" destId="{FCAA10F7-CE2C-45C5-B19B-5253FA8F4481}" srcOrd="3" destOrd="0" presId="urn:microsoft.com/office/officeart/2005/8/layout/vList2"/>
    <dgm:cxn modelId="{58913C4F-A4B8-4BD6-81AB-624530BA61C6}" type="presParOf" srcId="{DCD82425-9FBF-487B-A06F-11D12B42BCA3}" destId="{9FDBC50E-D687-4B40-AC91-E3051B7FDA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62ABC-2586-47F0-BE5B-3CF3B58B2C1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F7AB68-79F8-40E7-9474-B6B6CA8CCA9C}">
      <dgm:prSet custT="1"/>
      <dgm:spPr/>
      <dgm:t>
        <a:bodyPr/>
        <a:lstStyle/>
        <a:p>
          <a:r>
            <a:rPr lang="pl-PL" sz="2000" b="1" dirty="0"/>
            <a:t>nieodpowiednie do wieku </a:t>
          </a:r>
          <a:br>
            <a:rPr lang="pl-PL" sz="2000" b="1" dirty="0"/>
          </a:br>
          <a:r>
            <a:rPr lang="pl-PL" sz="2000" b="1" dirty="0"/>
            <a:t>i poziomu rozwoju dziecka zachowania, </a:t>
          </a:r>
          <a:br>
            <a:rPr lang="pl-PL" sz="2000" b="1" dirty="0"/>
          </a:br>
          <a:r>
            <a:rPr lang="pl-PL" sz="2000" b="1" dirty="0"/>
            <a:t>które stanowią problem dla rodziców,</a:t>
          </a:r>
          <a:br>
            <a:rPr lang="pl-PL" sz="2000" b="1" dirty="0"/>
          </a:br>
          <a:r>
            <a:rPr lang="pl-PL" sz="2000" b="1" dirty="0"/>
            <a:t> innych dorosłych lub samego dziecka</a:t>
          </a:r>
          <a:endParaRPr lang="en-US" sz="2000" dirty="0"/>
        </a:p>
      </dgm:t>
    </dgm:pt>
    <dgm:pt modelId="{C0180EAE-AB9B-416E-B6C2-89A6954A73D4}" type="parTrans" cxnId="{DE4462BD-C94C-4075-9F62-D89FCAFD4EFA}">
      <dgm:prSet/>
      <dgm:spPr/>
      <dgm:t>
        <a:bodyPr/>
        <a:lstStyle/>
        <a:p>
          <a:endParaRPr lang="en-US"/>
        </a:p>
      </dgm:t>
    </dgm:pt>
    <dgm:pt modelId="{130A8CC4-5A19-4F7E-B5E8-DD5275A509DA}" type="sibTrans" cxnId="{DE4462BD-C94C-4075-9F62-D89FCAFD4EFA}">
      <dgm:prSet/>
      <dgm:spPr/>
      <dgm:t>
        <a:bodyPr/>
        <a:lstStyle/>
        <a:p>
          <a:endParaRPr lang="en-US"/>
        </a:p>
      </dgm:t>
    </dgm:pt>
    <dgm:pt modelId="{66EB4AF6-06D8-4184-886D-BC424620ED82}">
      <dgm:prSet/>
      <dgm:spPr/>
      <dgm:t>
        <a:bodyPr/>
        <a:lstStyle/>
        <a:p>
          <a:r>
            <a:rPr lang="pl-PL" dirty="0"/>
            <a:t>(np. dziecko reaguje płaczem na każdą przegraną, rzuca się na ziemię lub bije rodziców, gdy ci mu czegoś odmawiają).</a:t>
          </a:r>
          <a:endParaRPr lang="en-US" dirty="0"/>
        </a:p>
      </dgm:t>
    </dgm:pt>
    <dgm:pt modelId="{303CCB2C-2FDD-4FA4-A5A7-573A71071CA2}" type="parTrans" cxnId="{E28A3DF8-8317-4898-B28B-2441C9F9EAB5}">
      <dgm:prSet/>
      <dgm:spPr/>
      <dgm:t>
        <a:bodyPr/>
        <a:lstStyle/>
        <a:p>
          <a:endParaRPr lang="en-US"/>
        </a:p>
      </dgm:t>
    </dgm:pt>
    <dgm:pt modelId="{D8F28375-8726-44AB-B4BD-532F28584CB6}" type="sibTrans" cxnId="{E28A3DF8-8317-4898-B28B-2441C9F9EAB5}">
      <dgm:prSet/>
      <dgm:spPr/>
      <dgm:t>
        <a:bodyPr/>
        <a:lstStyle/>
        <a:p>
          <a:endParaRPr lang="en-US"/>
        </a:p>
      </dgm:t>
    </dgm:pt>
    <dgm:pt modelId="{9AF983A9-18A1-406D-BEF0-2FA4545774D0}" type="pres">
      <dgm:prSet presAssocID="{CF262ABC-2586-47F0-BE5B-3CF3B58B2C13}" presName="linear" presStyleCnt="0">
        <dgm:presLayoutVars>
          <dgm:animLvl val="lvl"/>
          <dgm:resizeHandles val="exact"/>
        </dgm:presLayoutVars>
      </dgm:prSet>
      <dgm:spPr/>
    </dgm:pt>
    <dgm:pt modelId="{E5B5151F-79E9-43EC-ABC8-E7BE44A092F5}" type="pres">
      <dgm:prSet presAssocID="{32F7AB68-79F8-40E7-9474-B6B6CA8CCA9C}" presName="parentText" presStyleLbl="node1" presStyleIdx="0" presStyleCnt="2" custScaleY="163250">
        <dgm:presLayoutVars>
          <dgm:chMax val="0"/>
          <dgm:bulletEnabled val="1"/>
        </dgm:presLayoutVars>
      </dgm:prSet>
      <dgm:spPr/>
    </dgm:pt>
    <dgm:pt modelId="{54DFC0F5-94FE-46D6-A60C-490D05778F59}" type="pres">
      <dgm:prSet presAssocID="{130A8CC4-5A19-4F7E-B5E8-DD5275A509DA}" presName="spacer" presStyleCnt="0"/>
      <dgm:spPr/>
    </dgm:pt>
    <dgm:pt modelId="{F6CE776B-2517-4592-A120-5D97D3392A3E}" type="pres">
      <dgm:prSet presAssocID="{66EB4AF6-06D8-4184-886D-BC424620ED8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FFC9E01-7CCE-4390-AF57-794FC30952EB}" type="presOf" srcId="{CF262ABC-2586-47F0-BE5B-3CF3B58B2C13}" destId="{9AF983A9-18A1-406D-BEF0-2FA4545774D0}" srcOrd="0" destOrd="0" presId="urn:microsoft.com/office/officeart/2005/8/layout/vList2"/>
    <dgm:cxn modelId="{58952870-5192-4781-BD40-C76B62461B6D}" type="presOf" srcId="{32F7AB68-79F8-40E7-9474-B6B6CA8CCA9C}" destId="{E5B5151F-79E9-43EC-ABC8-E7BE44A092F5}" srcOrd="0" destOrd="0" presId="urn:microsoft.com/office/officeart/2005/8/layout/vList2"/>
    <dgm:cxn modelId="{DCE47892-F340-4E0C-9DC7-F96CBB9BADBE}" type="presOf" srcId="{66EB4AF6-06D8-4184-886D-BC424620ED82}" destId="{F6CE776B-2517-4592-A120-5D97D3392A3E}" srcOrd="0" destOrd="0" presId="urn:microsoft.com/office/officeart/2005/8/layout/vList2"/>
    <dgm:cxn modelId="{DE4462BD-C94C-4075-9F62-D89FCAFD4EFA}" srcId="{CF262ABC-2586-47F0-BE5B-3CF3B58B2C13}" destId="{32F7AB68-79F8-40E7-9474-B6B6CA8CCA9C}" srcOrd="0" destOrd="0" parTransId="{C0180EAE-AB9B-416E-B6C2-89A6954A73D4}" sibTransId="{130A8CC4-5A19-4F7E-B5E8-DD5275A509DA}"/>
    <dgm:cxn modelId="{E28A3DF8-8317-4898-B28B-2441C9F9EAB5}" srcId="{CF262ABC-2586-47F0-BE5B-3CF3B58B2C13}" destId="{66EB4AF6-06D8-4184-886D-BC424620ED82}" srcOrd="1" destOrd="0" parTransId="{303CCB2C-2FDD-4FA4-A5A7-573A71071CA2}" sibTransId="{D8F28375-8726-44AB-B4BD-532F28584CB6}"/>
    <dgm:cxn modelId="{A246FFE7-D9C1-4C40-AF4B-273AF22D798F}" type="presParOf" srcId="{9AF983A9-18A1-406D-BEF0-2FA4545774D0}" destId="{E5B5151F-79E9-43EC-ABC8-E7BE44A092F5}" srcOrd="0" destOrd="0" presId="urn:microsoft.com/office/officeart/2005/8/layout/vList2"/>
    <dgm:cxn modelId="{2A00B42B-425B-45EC-82B2-1775EBE37E0B}" type="presParOf" srcId="{9AF983A9-18A1-406D-BEF0-2FA4545774D0}" destId="{54DFC0F5-94FE-46D6-A60C-490D05778F59}" srcOrd="1" destOrd="0" presId="urn:microsoft.com/office/officeart/2005/8/layout/vList2"/>
    <dgm:cxn modelId="{0D26A707-5D06-4F03-9278-A5E7C64F337E}" type="presParOf" srcId="{9AF983A9-18A1-406D-BEF0-2FA4545774D0}" destId="{F6CE776B-2517-4592-A120-5D97D3392A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ADAD1-8EB5-45DD-BC4B-67DA41300B5F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F87BF4C-0B2F-4652-BDFE-8D8F871F7ED1}">
      <dgm:prSet custT="1"/>
      <dgm:spPr/>
      <dgm:t>
        <a:bodyPr/>
        <a:lstStyle/>
        <a:p>
          <a:r>
            <a:rPr lang="en-US" sz="2000" b="1" dirty="0" err="1"/>
            <a:t>Nie</a:t>
          </a:r>
          <a:r>
            <a:rPr lang="en-US" sz="2000" b="1" dirty="0"/>
            <a:t> </a:t>
          </a:r>
          <a:r>
            <a:rPr lang="en-US" sz="2000" b="1" dirty="0" err="1"/>
            <a:t>wolno</a:t>
          </a:r>
          <a:r>
            <a:rPr lang="en-US" sz="2000" b="1" dirty="0"/>
            <a:t> </a:t>
          </a:r>
          <a:r>
            <a:rPr lang="en-US" sz="2000" b="1" dirty="0" err="1"/>
            <a:t>nagradzać</a:t>
          </a:r>
          <a:r>
            <a:rPr lang="en-US" sz="2000" b="1" dirty="0"/>
            <a:t> </a:t>
          </a:r>
          <a:r>
            <a:rPr lang="en-US" sz="2000" b="1" dirty="0" err="1"/>
            <a:t>dziwacznego</a:t>
          </a:r>
          <a:r>
            <a:rPr lang="en-US" sz="2000" b="1" dirty="0"/>
            <a:t> </a:t>
          </a:r>
          <a:r>
            <a:rPr lang="en-US" sz="2000" b="1" dirty="0" err="1"/>
            <a:t>zachowania</a:t>
          </a:r>
          <a:r>
            <a:rPr lang="en-US" sz="2000" b="1" dirty="0"/>
            <a:t> </a:t>
          </a:r>
          <a:r>
            <a:rPr lang="en-US" sz="2000" b="1" dirty="0" err="1"/>
            <a:t>dziecka</a:t>
          </a:r>
          <a:r>
            <a:rPr lang="en-US" sz="2000" b="1" dirty="0"/>
            <a:t> by </a:t>
          </a:r>
          <a:r>
            <a:rPr lang="en-US" sz="2000" b="1" dirty="0" err="1"/>
            <a:t>nie</a:t>
          </a:r>
          <a:r>
            <a:rPr lang="en-US" sz="2000" b="1" dirty="0"/>
            <a:t> </a:t>
          </a:r>
          <a:r>
            <a:rPr lang="en-US" sz="2000" b="1" dirty="0" err="1"/>
            <a:t>przynosiło</a:t>
          </a:r>
          <a:r>
            <a:rPr lang="en-US" sz="2000" b="1" dirty="0"/>
            <a:t> </a:t>
          </a:r>
          <a:br>
            <a:rPr lang="pl-PL" sz="2000" b="1" dirty="0"/>
          </a:br>
          <a:r>
            <a:rPr lang="en-US" sz="2000" b="1" dirty="0"/>
            <a:t>mu </a:t>
          </a:r>
          <a:r>
            <a:rPr lang="en-US" sz="2000" b="1" dirty="0" err="1"/>
            <a:t>korzyści</a:t>
          </a:r>
          <a:r>
            <a:rPr lang="en-US" sz="2000" b="1" dirty="0"/>
            <a:t> w </a:t>
          </a:r>
          <a:r>
            <a:rPr lang="en-US" sz="2000" b="1" dirty="0" err="1"/>
            <a:t>postaci</a:t>
          </a:r>
          <a:r>
            <a:rPr lang="en-US" sz="2000" b="1" dirty="0"/>
            <a:t> </a:t>
          </a:r>
          <a:r>
            <a:rPr lang="en-US" sz="2000" b="1" dirty="0" err="1"/>
            <a:t>zwrócenia</a:t>
          </a:r>
          <a:r>
            <a:rPr lang="en-US" sz="2000" b="1" dirty="0"/>
            <a:t> </a:t>
          </a:r>
          <a:br>
            <a:rPr lang="pl-PL" sz="2000" b="1" dirty="0"/>
          </a:b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siebie</a:t>
          </a:r>
          <a:r>
            <a:rPr lang="en-US" sz="2000" b="1" dirty="0"/>
            <a:t> </a:t>
          </a:r>
          <a:r>
            <a:rPr lang="en-US" sz="2000" b="1" dirty="0" err="1"/>
            <a:t>uwagi</a:t>
          </a:r>
          <a:r>
            <a:rPr lang="en-US" sz="2000" b="1" dirty="0"/>
            <a:t> </a:t>
          </a:r>
          <a:r>
            <a:rPr lang="en-US" sz="2000" b="1" dirty="0" err="1"/>
            <a:t>opiekuna</a:t>
          </a:r>
          <a:r>
            <a:rPr lang="pl-PL" sz="2000" b="1" dirty="0"/>
            <a:t>.</a:t>
          </a:r>
          <a:endParaRPr lang="en-US" sz="2000" dirty="0"/>
        </a:p>
      </dgm:t>
    </dgm:pt>
    <dgm:pt modelId="{305319CC-30C6-4C4D-99BC-C2C856A0118E}" type="parTrans" cxnId="{DD140963-30C0-4264-9B58-A7A78D4821D9}">
      <dgm:prSet/>
      <dgm:spPr/>
      <dgm:t>
        <a:bodyPr/>
        <a:lstStyle/>
        <a:p>
          <a:endParaRPr lang="en-US"/>
        </a:p>
      </dgm:t>
    </dgm:pt>
    <dgm:pt modelId="{0752C9B6-1F01-47A9-B89F-16958481CD4F}" type="sibTrans" cxnId="{DD140963-30C0-4264-9B58-A7A78D4821D9}">
      <dgm:prSet/>
      <dgm:spPr/>
      <dgm:t>
        <a:bodyPr/>
        <a:lstStyle/>
        <a:p>
          <a:endParaRPr lang="en-US"/>
        </a:p>
      </dgm:t>
    </dgm:pt>
    <dgm:pt modelId="{66D7AD9E-527D-466A-836A-5BC6F1EC3326}">
      <dgm:prSet custT="1"/>
      <dgm:spPr/>
      <dgm:t>
        <a:bodyPr/>
        <a:lstStyle/>
        <a:p>
          <a:r>
            <a:rPr lang="en-US" sz="2000" b="1" dirty="0" err="1"/>
            <a:t>Słuchanie</a:t>
          </a:r>
          <a:r>
            <a:rPr lang="en-US" sz="2000" b="1" dirty="0"/>
            <a:t> </a:t>
          </a:r>
          <a:r>
            <a:rPr lang="en-US" sz="2000" b="1" dirty="0" err="1"/>
            <a:t>dziecka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respektowanie</a:t>
          </a:r>
          <a:r>
            <a:rPr lang="en-US" sz="2000" b="1" dirty="0"/>
            <a:t> </a:t>
          </a:r>
          <a:r>
            <a:rPr lang="en-US" sz="2000" b="1" dirty="0" err="1"/>
            <a:t>jego</a:t>
          </a:r>
          <a:r>
            <a:rPr lang="pl-PL" sz="2000" b="1" dirty="0"/>
            <a:t> </a:t>
          </a:r>
          <a:r>
            <a:rPr lang="en-US" sz="2000" b="1" dirty="0" err="1"/>
            <a:t>potrzeb</a:t>
          </a:r>
          <a:r>
            <a:rPr lang="pl-PL" sz="2600" b="1" dirty="0"/>
            <a:t>.</a:t>
          </a:r>
          <a:endParaRPr lang="en-US" sz="2600" dirty="0"/>
        </a:p>
      </dgm:t>
    </dgm:pt>
    <dgm:pt modelId="{5589098D-5EEB-4C54-BD3F-BAF222F5AF8C}" type="parTrans" cxnId="{9ED6989B-C2C3-4A9C-820C-651E19167256}">
      <dgm:prSet/>
      <dgm:spPr/>
      <dgm:t>
        <a:bodyPr/>
        <a:lstStyle/>
        <a:p>
          <a:endParaRPr lang="en-US"/>
        </a:p>
      </dgm:t>
    </dgm:pt>
    <dgm:pt modelId="{1FBD6A41-CB30-411C-A1EB-455D4B0E8CB2}" type="sibTrans" cxnId="{9ED6989B-C2C3-4A9C-820C-651E19167256}">
      <dgm:prSet/>
      <dgm:spPr/>
      <dgm:t>
        <a:bodyPr/>
        <a:lstStyle/>
        <a:p>
          <a:endParaRPr lang="en-US"/>
        </a:p>
      </dgm:t>
    </dgm:pt>
    <dgm:pt modelId="{7CE93701-54AE-4112-892D-EA76C0EFA40D}">
      <dgm:prSet custT="1"/>
      <dgm:spPr/>
      <dgm:t>
        <a:bodyPr/>
        <a:lstStyle/>
        <a:p>
          <a:r>
            <a:rPr lang="en-US" sz="2000" b="1" dirty="0" err="1"/>
            <a:t>Informowanie</a:t>
          </a:r>
          <a:r>
            <a:rPr lang="en-US" sz="2000" b="1" dirty="0"/>
            <a:t> </a:t>
          </a:r>
          <a:r>
            <a:rPr lang="en-US" sz="2000" b="1" dirty="0" err="1"/>
            <a:t>dziecka</a:t>
          </a:r>
          <a:r>
            <a:rPr lang="en-US" sz="2000" b="1" dirty="0"/>
            <a:t> o </a:t>
          </a:r>
          <a:r>
            <a:rPr lang="en-US" sz="2000" b="1" dirty="0" err="1"/>
            <a:t>swoich</a:t>
          </a:r>
          <a:r>
            <a:rPr lang="en-US" sz="2000" b="1" dirty="0"/>
            <a:t> </a:t>
          </a:r>
          <a:r>
            <a:rPr lang="en-US" sz="2000" b="1" dirty="0" err="1"/>
            <a:t>uczuciach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potrzebach</a:t>
          </a:r>
          <a:r>
            <a:rPr lang="en-US" sz="2000" b="1" dirty="0"/>
            <a:t>, </a:t>
          </a:r>
          <a:r>
            <a:rPr lang="en-US" sz="2000" b="1" dirty="0" err="1"/>
            <a:t>kiedy</a:t>
          </a:r>
          <a:r>
            <a:rPr lang="en-US" sz="2000" b="1" dirty="0"/>
            <a:t> </a:t>
          </a:r>
          <a:r>
            <a:rPr lang="en-US" sz="2000" b="1" dirty="0" err="1"/>
            <a:t>dziecko</a:t>
          </a:r>
          <a:r>
            <a:rPr lang="en-US" sz="2000" b="1" dirty="0"/>
            <a:t> </a:t>
          </a:r>
          <a:r>
            <a:rPr lang="en-US" sz="2000" b="1" dirty="0" err="1"/>
            <a:t>zachowuje</a:t>
          </a:r>
          <a:r>
            <a:rPr lang="en-US" sz="2000" b="1" dirty="0"/>
            <a:t> </a:t>
          </a:r>
          <a:r>
            <a:rPr lang="en-US" sz="2000" b="1" dirty="0" err="1"/>
            <a:t>się</a:t>
          </a:r>
          <a:r>
            <a:rPr lang="en-US" sz="2000" b="1" dirty="0"/>
            <a:t> </a:t>
          </a:r>
          <a:r>
            <a:rPr lang="en-US" sz="2000" b="1" dirty="0" err="1"/>
            <a:t>niegrzecznie</a:t>
          </a:r>
          <a:r>
            <a:rPr lang="pl-PL" sz="2000" b="1" dirty="0"/>
            <a:t>.</a:t>
          </a:r>
          <a:endParaRPr lang="en-US" sz="2000" dirty="0"/>
        </a:p>
      </dgm:t>
    </dgm:pt>
    <dgm:pt modelId="{135E3704-3E10-438C-A5E7-558C00E313EE}" type="parTrans" cxnId="{297E5531-ECA8-44D6-B97C-255ECE4C0C75}">
      <dgm:prSet/>
      <dgm:spPr/>
      <dgm:t>
        <a:bodyPr/>
        <a:lstStyle/>
        <a:p>
          <a:endParaRPr lang="en-US"/>
        </a:p>
      </dgm:t>
    </dgm:pt>
    <dgm:pt modelId="{EC4935B5-6631-4B89-98EE-C004C046E6DE}" type="sibTrans" cxnId="{297E5531-ECA8-44D6-B97C-255ECE4C0C75}">
      <dgm:prSet/>
      <dgm:spPr/>
      <dgm:t>
        <a:bodyPr/>
        <a:lstStyle/>
        <a:p>
          <a:endParaRPr lang="en-US"/>
        </a:p>
      </dgm:t>
    </dgm:pt>
    <dgm:pt modelId="{02FE8AF7-8C9D-4CA7-9262-B48A5CFE743D}" type="pres">
      <dgm:prSet presAssocID="{635ADAD1-8EB5-45DD-BC4B-67DA41300B5F}" presName="linear" presStyleCnt="0">
        <dgm:presLayoutVars>
          <dgm:animLvl val="lvl"/>
          <dgm:resizeHandles val="exact"/>
        </dgm:presLayoutVars>
      </dgm:prSet>
      <dgm:spPr/>
    </dgm:pt>
    <dgm:pt modelId="{DC9EE402-5EDC-4CBA-AC07-1C4543A660A5}" type="pres">
      <dgm:prSet presAssocID="{FF87BF4C-0B2F-4652-BDFE-8D8F871F7E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A0A6A4-CF8F-4183-9BBE-B9EB356CB44B}" type="pres">
      <dgm:prSet presAssocID="{0752C9B6-1F01-47A9-B89F-16958481CD4F}" presName="spacer" presStyleCnt="0"/>
      <dgm:spPr/>
    </dgm:pt>
    <dgm:pt modelId="{7AB52A40-453C-420D-BA25-8AEBE2D73ECF}" type="pres">
      <dgm:prSet presAssocID="{66D7AD9E-527D-466A-836A-5BC6F1EC33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479AFE-D9F3-4AFC-A10E-901D54AF2782}" type="pres">
      <dgm:prSet presAssocID="{1FBD6A41-CB30-411C-A1EB-455D4B0E8CB2}" presName="spacer" presStyleCnt="0"/>
      <dgm:spPr/>
    </dgm:pt>
    <dgm:pt modelId="{60E8C568-60BA-4676-8ED1-872BA9041E44}" type="pres">
      <dgm:prSet presAssocID="{7CE93701-54AE-4112-892D-EA76C0EFA40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97E5531-ECA8-44D6-B97C-255ECE4C0C75}" srcId="{635ADAD1-8EB5-45DD-BC4B-67DA41300B5F}" destId="{7CE93701-54AE-4112-892D-EA76C0EFA40D}" srcOrd="2" destOrd="0" parTransId="{135E3704-3E10-438C-A5E7-558C00E313EE}" sibTransId="{EC4935B5-6631-4B89-98EE-C004C046E6DE}"/>
    <dgm:cxn modelId="{DD140963-30C0-4264-9B58-A7A78D4821D9}" srcId="{635ADAD1-8EB5-45DD-BC4B-67DA41300B5F}" destId="{FF87BF4C-0B2F-4652-BDFE-8D8F871F7ED1}" srcOrd="0" destOrd="0" parTransId="{305319CC-30C6-4C4D-99BC-C2C856A0118E}" sibTransId="{0752C9B6-1F01-47A9-B89F-16958481CD4F}"/>
    <dgm:cxn modelId="{C2EB8643-C2C9-48BB-9521-8B42632165B5}" type="presOf" srcId="{635ADAD1-8EB5-45DD-BC4B-67DA41300B5F}" destId="{02FE8AF7-8C9D-4CA7-9262-B48A5CFE743D}" srcOrd="0" destOrd="0" presId="urn:microsoft.com/office/officeart/2005/8/layout/vList2"/>
    <dgm:cxn modelId="{32F0604A-7CE3-415D-B7AC-F144552F677B}" type="presOf" srcId="{66D7AD9E-527D-466A-836A-5BC6F1EC3326}" destId="{7AB52A40-453C-420D-BA25-8AEBE2D73ECF}" srcOrd="0" destOrd="0" presId="urn:microsoft.com/office/officeart/2005/8/layout/vList2"/>
    <dgm:cxn modelId="{A87E097D-CB80-4DC6-99C9-AB9C401F52D3}" type="presOf" srcId="{7CE93701-54AE-4112-892D-EA76C0EFA40D}" destId="{60E8C568-60BA-4676-8ED1-872BA9041E44}" srcOrd="0" destOrd="0" presId="urn:microsoft.com/office/officeart/2005/8/layout/vList2"/>
    <dgm:cxn modelId="{9ED6989B-C2C3-4A9C-820C-651E19167256}" srcId="{635ADAD1-8EB5-45DD-BC4B-67DA41300B5F}" destId="{66D7AD9E-527D-466A-836A-5BC6F1EC3326}" srcOrd="1" destOrd="0" parTransId="{5589098D-5EEB-4C54-BD3F-BAF222F5AF8C}" sibTransId="{1FBD6A41-CB30-411C-A1EB-455D4B0E8CB2}"/>
    <dgm:cxn modelId="{F2F6569D-A63E-434C-8467-096604602008}" type="presOf" srcId="{FF87BF4C-0B2F-4652-BDFE-8D8F871F7ED1}" destId="{DC9EE402-5EDC-4CBA-AC07-1C4543A660A5}" srcOrd="0" destOrd="0" presId="urn:microsoft.com/office/officeart/2005/8/layout/vList2"/>
    <dgm:cxn modelId="{4690CA34-79D2-49E5-A72B-545CF9683A47}" type="presParOf" srcId="{02FE8AF7-8C9D-4CA7-9262-B48A5CFE743D}" destId="{DC9EE402-5EDC-4CBA-AC07-1C4543A660A5}" srcOrd="0" destOrd="0" presId="urn:microsoft.com/office/officeart/2005/8/layout/vList2"/>
    <dgm:cxn modelId="{45029761-CB80-4A12-B9D1-3DA5D93BEAA4}" type="presParOf" srcId="{02FE8AF7-8C9D-4CA7-9262-B48A5CFE743D}" destId="{45A0A6A4-CF8F-4183-9BBE-B9EB356CB44B}" srcOrd="1" destOrd="0" presId="urn:microsoft.com/office/officeart/2005/8/layout/vList2"/>
    <dgm:cxn modelId="{1FEDCA16-2B1E-42FC-B2E7-74FBC01F35BC}" type="presParOf" srcId="{02FE8AF7-8C9D-4CA7-9262-B48A5CFE743D}" destId="{7AB52A40-453C-420D-BA25-8AEBE2D73ECF}" srcOrd="2" destOrd="0" presId="urn:microsoft.com/office/officeart/2005/8/layout/vList2"/>
    <dgm:cxn modelId="{F7493C7C-ED42-40F1-A98C-DCBF99145328}" type="presParOf" srcId="{02FE8AF7-8C9D-4CA7-9262-B48A5CFE743D}" destId="{BC479AFE-D9F3-4AFC-A10E-901D54AF2782}" srcOrd="3" destOrd="0" presId="urn:microsoft.com/office/officeart/2005/8/layout/vList2"/>
    <dgm:cxn modelId="{1D96182E-A46A-4E6D-8833-355B2ACA7F9D}" type="presParOf" srcId="{02FE8AF7-8C9D-4CA7-9262-B48A5CFE743D}" destId="{60E8C568-60BA-4676-8ED1-872BA9041E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3964CA-87D2-4FCD-9A08-5542C95ABDE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C9564B-1DD1-4B19-B8E1-650A604823F7}">
      <dgm:prSet/>
      <dgm:spPr/>
      <dgm:t>
        <a:bodyPr/>
        <a:lstStyle/>
        <a:p>
          <a:r>
            <a:rPr lang="pl-PL" dirty="0"/>
            <a:t>Wprowadzenie stałych rytuałów </a:t>
          </a:r>
          <a:br>
            <a:rPr lang="pl-PL" dirty="0"/>
          </a:br>
          <a:r>
            <a:rPr lang="pl-PL" dirty="0"/>
            <a:t>    ( zasad postępowania)</a:t>
          </a:r>
          <a:endParaRPr lang="en-US" dirty="0"/>
        </a:p>
      </dgm:t>
    </dgm:pt>
    <dgm:pt modelId="{3DFB5D8F-DFB6-460E-B75C-854B039F2A35}" type="parTrans" cxnId="{08F719E9-68F6-41C5-9589-64C2DC30B568}">
      <dgm:prSet/>
      <dgm:spPr/>
      <dgm:t>
        <a:bodyPr/>
        <a:lstStyle/>
        <a:p>
          <a:endParaRPr lang="en-US"/>
        </a:p>
      </dgm:t>
    </dgm:pt>
    <dgm:pt modelId="{ACDA2552-DA1F-4139-9A57-A7FAAB31557D}" type="sibTrans" cxnId="{08F719E9-68F6-41C5-9589-64C2DC30B568}">
      <dgm:prSet/>
      <dgm:spPr/>
      <dgm:t>
        <a:bodyPr/>
        <a:lstStyle/>
        <a:p>
          <a:endParaRPr lang="en-US"/>
        </a:p>
      </dgm:t>
    </dgm:pt>
    <dgm:pt modelId="{19AE5692-F010-4E9D-A931-CEBC9EE81C04}">
      <dgm:prSet/>
      <dgm:spPr/>
      <dgm:t>
        <a:bodyPr/>
        <a:lstStyle/>
        <a:p>
          <a:r>
            <a:rPr lang="pl-PL"/>
            <a:t>Zwiększenie zakresu odpowiedzialności  dzieci</a:t>
          </a:r>
          <a:br>
            <a:rPr lang="pl-PL"/>
          </a:br>
          <a:r>
            <a:rPr lang="pl-PL"/>
            <a:t> za własne zachowanie</a:t>
          </a:r>
          <a:endParaRPr lang="en-US"/>
        </a:p>
      </dgm:t>
    </dgm:pt>
    <dgm:pt modelId="{92DF9426-2171-49A2-A9C4-6384C21D5930}" type="parTrans" cxnId="{03D0CA44-25C9-4F8C-868C-B68E9AD607E6}">
      <dgm:prSet/>
      <dgm:spPr/>
      <dgm:t>
        <a:bodyPr/>
        <a:lstStyle/>
        <a:p>
          <a:endParaRPr lang="en-US"/>
        </a:p>
      </dgm:t>
    </dgm:pt>
    <dgm:pt modelId="{CE7030A2-E02E-443C-AA1D-721DABED153B}" type="sibTrans" cxnId="{03D0CA44-25C9-4F8C-868C-B68E9AD607E6}">
      <dgm:prSet/>
      <dgm:spPr/>
      <dgm:t>
        <a:bodyPr/>
        <a:lstStyle/>
        <a:p>
          <a:endParaRPr lang="en-US"/>
        </a:p>
      </dgm:t>
    </dgm:pt>
    <dgm:pt modelId="{B1F57307-141B-4513-A0FD-97CC71D0B3C3}">
      <dgm:prSet/>
      <dgm:spPr/>
      <dgm:t>
        <a:bodyPr/>
        <a:lstStyle/>
        <a:p>
          <a:r>
            <a:rPr lang="pl-PL"/>
            <a:t>Poświęcenie dziecku czasu</a:t>
          </a:r>
          <a:br>
            <a:rPr lang="pl-PL"/>
          </a:br>
          <a:r>
            <a:rPr lang="pl-PL"/>
            <a:t> i uwagi </a:t>
          </a:r>
          <a:br>
            <a:rPr lang="pl-PL"/>
          </a:br>
          <a:r>
            <a:rPr lang="pl-PL"/>
            <a:t>(tyle, ile potrzeba, by nie musiało </a:t>
          </a:r>
          <a:br>
            <a:rPr lang="pl-PL"/>
          </a:br>
          <a:r>
            <a:rPr lang="pl-PL"/>
            <a:t>o nią walczyć)</a:t>
          </a:r>
          <a:endParaRPr lang="en-US"/>
        </a:p>
      </dgm:t>
    </dgm:pt>
    <dgm:pt modelId="{55CEDCCB-6FCF-40EC-9C7E-329E0D3A1232}" type="parTrans" cxnId="{5DF89428-DC86-4194-9F95-B3A6605A6F81}">
      <dgm:prSet/>
      <dgm:spPr/>
      <dgm:t>
        <a:bodyPr/>
        <a:lstStyle/>
        <a:p>
          <a:endParaRPr lang="en-US"/>
        </a:p>
      </dgm:t>
    </dgm:pt>
    <dgm:pt modelId="{DB02A0D8-E3C2-4F69-8B59-D1AF42E03B3C}" type="sibTrans" cxnId="{5DF89428-DC86-4194-9F95-B3A6605A6F81}">
      <dgm:prSet/>
      <dgm:spPr/>
      <dgm:t>
        <a:bodyPr/>
        <a:lstStyle/>
        <a:p>
          <a:endParaRPr lang="en-US"/>
        </a:p>
      </dgm:t>
    </dgm:pt>
    <dgm:pt modelId="{02D3275F-D424-46D9-A796-F3FEDCFCFB2E}" type="pres">
      <dgm:prSet presAssocID="{5B3964CA-87D2-4FCD-9A08-5542C95ABDE4}" presName="linear" presStyleCnt="0">
        <dgm:presLayoutVars>
          <dgm:animLvl val="lvl"/>
          <dgm:resizeHandles val="exact"/>
        </dgm:presLayoutVars>
      </dgm:prSet>
      <dgm:spPr/>
    </dgm:pt>
    <dgm:pt modelId="{9E862456-23A1-46C8-82BF-C5721C77D826}" type="pres">
      <dgm:prSet presAssocID="{7EC9564B-1DD1-4B19-B8E1-650A604823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E0A8A3-90DD-4757-A303-E222727091EC}" type="pres">
      <dgm:prSet presAssocID="{ACDA2552-DA1F-4139-9A57-A7FAAB31557D}" presName="spacer" presStyleCnt="0"/>
      <dgm:spPr/>
    </dgm:pt>
    <dgm:pt modelId="{82D9967C-C333-4B60-B6C4-1C67FF853744}" type="pres">
      <dgm:prSet presAssocID="{19AE5692-F010-4E9D-A931-CEBC9EE81C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E53503-32FA-4313-AC83-084E965CB1A3}" type="pres">
      <dgm:prSet presAssocID="{CE7030A2-E02E-443C-AA1D-721DABED153B}" presName="spacer" presStyleCnt="0"/>
      <dgm:spPr/>
    </dgm:pt>
    <dgm:pt modelId="{C3B38888-B996-495A-ACE7-3C2BEE062680}" type="pres">
      <dgm:prSet presAssocID="{B1F57307-141B-4513-A0FD-97CC71D0B3C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F89428-DC86-4194-9F95-B3A6605A6F81}" srcId="{5B3964CA-87D2-4FCD-9A08-5542C95ABDE4}" destId="{B1F57307-141B-4513-A0FD-97CC71D0B3C3}" srcOrd="2" destOrd="0" parTransId="{55CEDCCB-6FCF-40EC-9C7E-329E0D3A1232}" sibTransId="{DB02A0D8-E3C2-4F69-8B59-D1AF42E03B3C}"/>
    <dgm:cxn modelId="{03D0CA44-25C9-4F8C-868C-B68E9AD607E6}" srcId="{5B3964CA-87D2-4FCD-9A08-5542C95ABDE4}" destId="{19AE5692-F010-4E9D-A931-CEBC9EE81C04}" srcOrd="1" destOrd="0" parTransId="{92DF9426-2171-49A2-A9C4-6384C21D5930}" sibTransId="{CE7030A2-E02E-443C-AA1D-721DABED153B}"/>
    <dgm:cxn modelId="{40BF5E8B-C003-4BA8-9EEE-DF06CC51A29A}" type="presOf" srcId="{19AE5692-F010-4E9D-A931-CEBC9EE81C04}" destId="{82D9967C-C333-4B60-B6C4-1C67FF853744}" srcOrd="0" destOrd="0" presId="urn:microsoft.com/office/officeart/2005/8/layout/vList2"/>
    <dgm:cxn modelId="{083B6E91-95E9-42C8-AEC5-2CC0048C2082}" type="presOf" srcId="{7EC9564B-1DD1-4B19-B8E1-650A604823F7}" destId="{9E862456-23A1-46C8-82BF-C5721C77D826}" srcOrd="0" destOrd="0" presId="urn:microsoft.com/office/officeart/2005/8/layout/vList2"/>
    <dgm:cxn modelId="{D6F312A6-BD09-43AB-8659-8B82D9C9B320}" type="presOf" srcId="{B1F57307-141B-4513-A0FD-97CC71D0B3C3}" destId="{C3B38888-B996-495A-ACE7-3C2BEE062680}" srcOrd="0" destOrd="0" presId="urn:microsoft.com/office/officeart/2005/8/layout/vList2"/>
    <dgm:cxn modelId="{F323AAE3-D294-4207-84FD-83FCDCEF6B5F}" type="presOf" srcId="{5B3964CA-87D2-4FCD-9A08-5542C95ABDE4}" destId="{02D3275F-D424-46D9-A796-F3FEDCFCFB2E}" srcOrd="0" destOrd="0" presId="urn:microsoft.com/office/officeart/2005/8/layout/vList2"/>
    <dgm:cxn modelId="{08F719E9-68F6-41C5-9589-64C2DC30B568}" srcId="{5B3964CA-87D2-4FCD-9A08-5542C95ABDE4}" destId="{7EC9564B-1DD1-4B19-B8E1-650A604823F7}" srcOrd="0" destOrd="0" parTransId="{3DFB5D8F-DFB6-460E-B75C-854B039F2A35}" sibTransId="{ACDA2552-DA1F-4139-9A57-A7FAAB31557D}"/>
    <dgm:cxn modelId="{6974BED8-6A30-4ACF-AA4F-3603C89D6A71}" type="presParOf" srcId="{02D3275F-D424-46D9-A796-F3FEDCFCFB2E}" destId="{9E862456-23A1-46C8-82BF-C5721C77D826}" srcOrd="0" destOrd="0" presId="urn:microsoft.com/office/officeart/2005/8/layout/vList2"/>
    <dgm:cxn modelId="{59AAE07A-1627-4D80-8E67-4239AD4189DC}" type="presParOf" srcId="{02D3275F-D424-46D9-A796-F3FEDCFCFB2E}" destId="{9DE0A8A3-90DD-4757-A303-E222727091EC}" srcOrd="1" destOrd="0" presId="urn:microsoft.com/office/officeart/2005/8/layout/vList2"/>
    <dgm:cxn modelId="{8C53BED1-97E2-4924-B87D-918360D89A5E}" type="presParOf" srcId="{02D3275F-D424-46D9-A796-F3FEDCFCFB2E}" destId="{82D9967C-C333-4B60-B6C4-1C67FF853744}" srcOrd="2" destOrd="0" presId="urn:microsoft.com/office/officeart/2005/8/layout/vList2"/>
    <dgm:cxn modelId="{8324793B-D6BD-4D93-96E3-A5140D7A8658}" type="presParOf" srcId="{02D3275F-D424-46D9-A796-F3FEDCFCFB2E}" destId="{3FE53503-32FA-4313-AC83-084E965CB1A3}" srcOrd="3" destOrd="0" presId="urn:microsoft.com/office/officeart/2005/8/layout/vList2"/>
    <dgm:cxn modelId="{F38B1EDD-132A-4DF2-B333-5376C1D01A86}" type="presParOf" srcId="{02D3275F-D424-46D9-A796-F3FEDCFCFB2E}" destId="{C3B38888-B996-495A-ACE7-3C2BEE0626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D11C7A-EBAE-4791-8929-DE162F1A6B3F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CF83608-1281-4FD7-AD3B-67CC197D90F0}">
      <dgm:prSet/>
      <dgm:spPr/>
      <dgm:t>
        <a:bodyPr/>
        <a:lstStyle/>
        <a:p>
          <a:r>
            <a:rPr lang="pl-PL" b="1" i="0" dirty="0"/>
            <a:t>Nie bij- </a:t>
          </a:r>
          <a:r>
            <a:rPr lang="pl-PL" b="0" i="0" dirty="0"/>
            <a:t>agresja rodzi agresję!!!</a:t>
          </a:r>
          <a:endParaRPr lang="en-US" dirty="0"/>
        </a:p>
      </dgm:t>
    </dgm:pt>
    <dgm:pt modelId="{ABF4A9FA-F8A1-4BEA-8559-7876F8DF31BF}" type="parTrans" cxnId="{A9BD24FC-A471-42FF-BB70-6C6BA711E6C9}">
      <dgm:prSet/>
      <dgm:spPr/>
      <dgm:t>
        <a:bodyPr/>
        <a:lstStyle/>
        <a:p>
          <a:endParaRPr lang="en-US"/>
        </a:p>
      </dgm:t>
    </dgm:pt>
    <dgm:pt modelId="{A1511319-530D-49E5-BD62-885C1D452608}" type="sibTrans" cxnId="{A9BD24FC-A471-42FF-BB70-6C6BA711E6C9}">
      <dgm:prSet/>
      <dgm:spPr/>
      <dgm:t>
        <a:bodyPr/>
        <a:lstStyle/>
        <a:p>
          <a:endParaRPr lang="en-US"/>
        </a:p>
      </dgm:t>
    </dgm:pt>
    <dgm:pt modelId="{1CEB2078-A22F-44AD-A78E-1E0C4364F908}">
      <dgm:prSet/>
      <dgm:spPr/>
      <dgm:t>
        <a:bodyPr/>
        <a:lstStyle/>
        <a:p>
          <a:r>
            <a:rPr lang="pl-PL" b="1" i="0" dirty="0"/>
            <a:t>Skup się na dźwiękach </a:t>
          </a:r>
          <a:r>
            <a:rPr lang="pl-PL" b="0" i="0" dirty="0"/>
            <a:t>- w chwilach gniewu warto wyciszać emocje poprzez skupienie się na tonie oraz doborze słów.</a:t>
          </a:r>
          <a:endParaRPr lang="en-US" dirty="0"/>
        </a:p>
      </dgm:t>
    </dgm:pt>
    <dgm:pt modelId="{A804A5E4-A009-44D0-B7E9-2EE9B925E191}" type="parTrans" cxnId="{EAA86F46-449C-4990-BD81-71F3A533D00D}">
      <dgm:prSet/>
      <dgm:spPr/>
      <dgm:t>
        <a:bodyPr/>
        <a:lstStyle/>
        <a:p>
          <a:endParaRPr lang="en-US"/>
        </a:p>
      </dgm:t>
    </dgm:pt>
    <dgm:pt modelId="{85BF0890-48E2-4A2F-B3A6-D5E2A8A79E39}" type="sibTrans" cxnId="{EAA86F46-449C-4990-BD81-71F3A533D00D}">
      <dgm:prSet/>
      <dgm:spPr/>
      <dgm:t>
        <a:bodyPr/>
        <a:lstStyle/>
        <a:p>
          <a:endParaRPr lang="en-US"/>
        </a:p>
      </dgm:t>
    </dgm:pt>
    <dgm:pt modelId="{B44B834E-61D5-4E2A-A841-8F7A28539E84}">
      <dgm:prSet/>
      <dgm:spPr/>
      <dgm:t>
        <a:bodyPr/>
        <a:lstStyle/>
        <a:p>
          <a:r>
            <a:rPr lang="pl-PL" b="1" i="0" dirty="0"/>
            <a:t>Nie dyscyplinuj w gniewie- </a:t>
          </a:r>
          <a:r>
            <a:rPr lang="pl-PL" b="0" i="0" dirty="0"/>
            <a:t>tylko powiedz</a:t>
          </a:r>
          <a:br>
            <a:rPr lang="pl-PL" b="0" i="0" dirty="0"/>
          </a:br>
          <a:r>
            <a:rPr lang="pl-PL" b="0" i="0" dirty="0"/>
            <a:t> o swoich emocjach np.</a:t>
          </a:r>
          <a:br>
            <a:rPr lang="pl-PL" b="0" i="0" dirty="0"/>
          </a:br>
          <a:r>
            <a:rPr lang="pl-PL" b="0" i="0" dirty="0"/>
            <a:t> „Jest mi bardzo przykro, </a:t>
          </a:r>
          <a:br>
            <a:rPr lang="pl-PL" b="0" i="0" dirty="0"/>
          </a:br>
          <a:r>
            <a:rPr lang="pl-PL" b="0" i="0" dirty="0"/>
            <a:t>że tak się zachowałeś. </a:t>
          </a:r>
        </a:p>
        <a:p>
          <a:r>
            <a:rPr lang="pl-PL" b="0" i="0" dirty="0"/>
            <a:t>To wbrew naszym zasadom.”</a:t>
          </a:r>
          <a:endParaRPr lang="en-US" dirty="0"/>
        </a:p>
      </dgm:t>
    </dgm:pt>
    <dgm:pt modelId="{9162A4C4-927A-4639-BDDB-9149579BA3D1}" type="sibTrans" cxnId="{6ED296B0-7C45-4F57-9FFA-63EAA7F2C21F}">
      <dgm:prSet/>
      <dgm:spPr/>
      <dgm:t>
        <a:bodyPr/>
        <a:lstStyle/>
        <a:p>
          <a:endParaRPr lang="en-US"/>
        </a:p>
      </dgm:t>
    </dgm:pt>
    <dgm:pt modelId="{62D8DD77-0266-4693-AC5B-4E73247D8C33}" type="parTrans" cxnId="{6ED296B0-7C45-4F57-9FFA-63EAA7F2C21F}">
      <dgm:prSet/>
      <dgm:spPr/>
      <dgm:t>
        <a:bodyPr/>
        <a:lstStyle/>
        <a:p>
          <a:endParaRPr lang="en-US"/>
        </a:p>
      </dgm:t>
    </dgm:pt>
    <dgm:pt modelId="{C69BFF55-1D17-4ECC-BA30-7B753A2F8F0A}" type="pres">
      <dgm:prSet presAssocID="{51D11C7A-EBAE-4791-8929-DE162F1A6B3F}" presName="linear" presStyleCnt="0">
        <dgm:presLayoutVars>
          <dgm:animLvl val="lvl"/>
          <dgm:resizeHandles val="exact"/>
        </dgm:presLayoutVars>
      </dgm:prSet>
      <dgm:spPr/>
    </dgm:pt>
    <dgm:pt modelId="{A60F0C24-7E45-4B4A-80AE-62375B1FBAA3}" type="pres">
      <dgm:prSet presAssocID="{B44B834E-61D5-4E2A-A841-8F7A28539E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4AF1A1-19CF-4A48-A205-CDF6CACFFD63}" type="pres">
      <dgm:prSet presAssocID="{9162A4C4-927A-4639-BDDB-9149579BA3D1}" presName="spacer" presStyleCnt="0"/>
      <dgm:spPr/>
    </dgm:pt>
    <dgm:pt modelId="{85AE3145-39BF-4AFF-9F47-41C4E6740C1E}" type="pres">
      <dgm:prSet presAssocID="{2CF83608-1281-4FD7-AD3B-67CC197D90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EE3E77-C3E0-4F33-943E-9C0A10601AFC}" type="pres">
      <dgm:prSet presAssocID="{A1511319-530D-49E5-BD62-885C1D452608}" presName="spacer" presStyleCnt="0"/>
      <dgm:spPr/>
    </dgm:pt>
    <dgm:pt modelId="{87FFAB40-1112-47E0-B145-21D963344D9F}" type="pres">
      <dgm:prSet presAssocID="{1CEB2078-A22F-44AD-A78E-1E0C4364F90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E96D25-C180-40FD-9105-B865B301AB32}" type="presOf" srcId="{B44B834E-61D5-4E2A-A841-8F7A28539E84}" destId="{A60F0C24-7E45-4B4A-80AE-62375B1FBAA3}" srcOrd="0" destOrd="0" presId="urn:microsoft.com/office/officeart/2005/8/layout/vList2"/>
    <dgm:cxn modelId="{E95D3340-B5FC-4F66-9428-CBA8345BFB4E}" type="presOf" srcId="{51D11C7A-EBAE-4791-8929-DE162F1A6B3F}" destId="{C69BFF55-1D17-4ECC-BA30-7B753A2F8F0A}" srcOrd="0" destOrd="0" presId="urn:microsoft.com/office/officeart/2005/8/layout/vList2"/>
    <dgm:cxn modelId="{EAA86F46-449C-4990-BD81-71F3A533D00D}" srcId="{51D11C7A-EBAE-4791-8929-DE162F1A6B3F}" destId="{1CEB2078-A22F-44AD-A78E-1E0C4364F908}" srcOrd="2" destOrd="0" parTransId="{A804A5E4-A009-44D0-B7E9-2EE9B925E191}" sibTransId="{85BF0890-48E2-4A2F-B3A6-D5E2A8A79E39}"/>
    <dgm:cxn modelId="{573C8A50-3056-4A05-9EE8-4310371E2A6E}" type="presOf" srcId="{1CEB2078-A22F-44AD-A78E-1E0C4364F908}" destId="{87FFAB40-1112-47E0-B145-21D963344D9F}" srcOrd="0" destOrd="0" presId="urn:microsoft.com/office/officeart/2005/8/layout/vList2"/>
    <dgm:cxn modelId="{6ED296B0-7C45-4F57-9FFA-63EAA7F2C21F}" srcId="{51D11C7A-EBAE-4791-8929-DE162F1A6B3F}" destId="{B44B834E-61D5-4E2A-A841-8F7A28539E84}" srcOrd="0" destOrd="0" parTransId="{62D8DD77-0266-4693-AC5B-4E73247D8C33}" sibTransId="{9162A4C4-927A-4639-BDDB-9149579BA3D1}"/>
    <dgm:cxn modelId="{951E7EFA-5AA3-499B-A921-2C2C91837F8F}" type="presOf" srcId="{2CF83608-1281-4FD7-AD3B-67CC197D90F0}" destId="{85AE3145-39BF-4AFF-9F47-41C4E6740C1E}" srcOrd="0" destOrd="0" presId="urn:microsoft.com/office/officeart/2005/8/layout/vList2"/>
    <dgm:cxn modelId="{A9BD24FC-A471-42FF-BB70-6C6BA711E6C9}" srcId="{51D11C7A-EBAE-4791-8929-DE162F1A6B3F}" destId="{2CF83608-1281-4FD7-AD3B-67CC197D90F0}" srcOrd="1" destOrd="0" parTransId="{ABF4A9FA-F8A1-4BEA-8559-7876F8DF31BF}" sibTransId="{A1511319-530D-49E5-BD62-885C1D452608}"/>
    <dgm:cxn modelId="{B9C6E3E5-D349-47ED-8A47-5457EE114B1A}" type="presParOf" srcId="{C69BFF55-1D17-4ECC-BA30-7B753A2F8F0A}" destId="{A60F0C24-7E45-4B4A-80AE-62375B1FBAA3}" srcOrd="0" destOrd="0" presId="urn:microsoft.com/office/officeart/2005/8/layout/vList2"/>
    <dgm:cxn modelId="{912BFB2A-AC56-40A5-9BD3-9F7E1456BDD2}" type="presParOf" srcId="{C69BFF55-1D17-4ECC-BA30-7B753A2F8F0A}" destId="{BF4AF1A1-19CF-4A48-A205-CDF6CACFFD63}" srcOrd="1" destOrd="0" presId="urn:microsoft.com/office/officeart/2005/8/layout/vList2"/>
    <dgm:cxn modelId="{92881570-05B7-4F28-9020-D52870FB5643}" type="presParOf" srcId="{C69BFF55-1D17-4ECC-BA30-7B753A2F8F0A}" destId="{85AE3145-39BF-4AFF-9F47-41C4E6740C1E}" srcOrd="2" destOrd="0" presId="urn:microsoft.com/office/officeart/2005/8/layout/vList2"/>
    <dgm:cxn modelId="{523AD8C5-77DA-4E4F-AE17-9784A5BD6512}" type="presParOf" srcId="{C69BFF55-1D17-4ECC-BA30-7B753A2F8F0A}" destId="{B4EE3E77-C3E0-4F33-943E-9C0A10601AFC}" srcOrd="3" destOrd="0" presId="urn:microsoft.com/office/officeart/2005/8/layout/vList2"/>
    <dgm:cxn modelId="{198840B1-5554-4C2F-8861-7B2BD83975F9}" type="presParOf" srcId="{C69BFF55-1D17-4ECC-BA30-7B753A2F8F0A}" destId="{87FFAB40-1112-47E0-B145-21D963344D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32FE39-AEFB-4025-9852-3AF26C2F63C0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9DDFB6-7E17-4C20-9932-390B53CB034F}">
      <dgm:prSet/>
      <dgm:spPr/>
      <dgm:t>
        <a:bodyPr/>
        <a:lstStyle/>
        <a:p>
          <a:r>
            <a:rPr lang="pl-PL" b="1" i="0" dirty="0"/>
            <a:t>Uświadom sobie, czym jest gniew</a:t>
          </a:r>
          <a:br>
            <a:rPr lang="pl-PL" b="1" i="0" dirty="0"/>
          </a:br>
          <a:r>
            <a:rPr lang="pl-PL" b="1" i="0" dirty="0"/>
            <a:t> </a:t>
          </a:r>
          <a:br>
            <a:rPr lang="pl-PL" dirty="0"/>
          </a:br>
          <a:r>
            <a:rPr lang="pl-PL" b="0" i="0" dirty="0"/>
            <a:t> to wykładnia strachu, rozczarowania </a:t>
          </a:r>
          <a:br>
            <a:rPr lang="pl-PL" b="0" i="0" dirty="0"/>
          </a:br>
          <a:r>
            <a:rPr lang="pl-PL" b="0" i="0" dirty="0"/>
            <a:t>i smutku</a:t>
          </a:r>
          <a:endParaRPr lang="en-US" dirty="0"/>
        </a:p>
      </dgm:t>
    </dgm:pt>
    <dgm:pt modelId="{312A781D-B2D8-4EE5-BCB9-EE5F6C6A9A17}" type="parTrans" cxnId="{83321E18-DC52-43E7-BFC3-B705B48CC689}">
      <dgm:prSet/>
      <dgm:spPr/>
      <dgm:t>
        <a:bodyPr/>
        <a:lstStyle/>
        <a:p>
          <a:endParaRPr lang="en-US"/>
        </a:p>
      </dgm:t>
    </dgm:pt>
    <dgm:pt modelId="{00E040C7-B7B1-493E-A092-95D225C993F2}" type="sibTrans" cxnId="{83321E18-DC52-43E7-BFC3-B705B48CC689}">
      <dgm:prSet/>
      <dgm:spPr/>
      <dgm:t>
        <a:bodyPr/>
        <a:lstStyle/>
        <a:p>
          <a:endParaRPr lang="en-US"/>
        </a:p>
      </dgm:t>
    </dgm:pt>
    <dgm:pt modelId="{6D3A2EB4-C946-49FE-A546-5F3CB7A541FF}">
      <dgm:prSet/>
      <dgm:spPr/>
      <dgm:t>
        <a:bodyPr/>
        <a:lstStyle/>
        <a:p>
          <a:r>
            <a:rPr lang="pl-PL" b="1" i="0" dirty="0"/>
            <a:t>Pamiętaj, że nic nie dzieje się </a:t>
          </a:r>
          <a:br>
            <a:rPr lang="pl-PL" b="1" i="0" dirty="0"/>
          </a:br>
          <a:r>
            <a:rPr lang="pl-PL" b="1" i="0" dirty="0"/>
            <a:t>w próżni </a:t>
          </a:r>
          <a:br>
            <a:rPr lang="pl-PL" b="1" i="0" dirty="0"/>
          </a:br>
          <a:br>
            <a:rPr lang="pl-PL" b="1" i="0" dirty="0"/>
          </a:br>
          <a:r>
            <a:rPr lang="pl-PL" b="0" i="0" dirty="0"/>
            <a:t> reakcje maluchów są </a:t>
          </a:r>
          <a:r>
            <a:rPr lang="pl-PL" b="0" i="0" dirty="0" err="1"/>
            <a:t>odziwerciedleniem</a:t>
          </a:r>
          <a:r>
            <a:rPr lang="pl-PL" b="0" i="0" dirty="0"/>
            <a:t> naszych</a:t>
          </a:r>
          <a:endParaRPr lang="en-US" dirty="0"/>
        </a:p>
      </dgm:t>
    </dgm:pt>
    <dgm:pt modelId="{3BC8B609-49A1-4F84-ABD7-B6FC2F3442E8}" type="parTrans" cxnId="{6339ABB0-F282-4A4A-84AF-88F3FCE8D4FE}">
      <dgm:prSet/>
      <dgm:spPr/>
      <dgm:t>
        <a:bodyPr/>
        <a:lstStyle/>
        <a:p>
          <a:endParaRPr lang="en-US"/>
        </a:p>
      </dgm:t>
    </dgm:pt>
    <dgm:pt modelId="{C9604EF9-3A08-42A7-8D1B-AC2BFC60342A}" type="sibTrans" cxnId="{6339ABB0-F282-4A4A-84AF-88F3FCE8D4FE}">
      <dgm:prSet/>
      <dgm:spPr/>
      <dgm:t>
        <a:bodyPr/>
        <a:lstStyle/>
        <a:p>
          <a:endParaRPr lang="en-US"/>
        </a:p>
      </dgm:t>
    </dgm:pt>
    <dgm:pt modelId="{FBCEF1A0-401B-4AB9-916F-8848C92078DC}" type="pres">
      <dgm:prSet presAssocID="{EE32FE39-AEFB-4025-9852-3AF26C2F63C0}" presName="diagram" presStyleCnt="0">
        <dgm:presLayoutVars>
          <dgm:dir/>
          <dgm:resizeHandles val="exact"/>
        </dgm:presLayoutVars>
      </dgm:prSet>
      <dgm:spPr/>
    </dgm:pt>
    <dgm:pt modelId="{259A9DB0-0E26-4C1E-A0C4-A5D00F8CB33E}" type="pres">
      <dgm:prSet presAssocID="{D19DDFB6-7E17-4C20-9932-390B53CB034F}" presName="node" presStyleLbl="node1" presStyleIdx="0" presStyleCnt="2">
        <dgm:presLayoutVars>
          <dgm:bulletEnabled val="1"/>
        </dgm:presLayoutVars>
      </dgm:prSet>
      <dgm:spPr/>
    </dgm:pt>
    <dgm:pt modelId="{0FD93C34-C547-4A37-BD9A-2B318A384CFA}" type="pres">
      <dgm:prSet presAssocID="{00E040C7-B7B1-493E-A092-95D225C993F2}" presName="sibTrans" presStyleCnt="0"/>
      <dgm:spPr/>
    </dgm:pt>
    <dgm:pt modelId="{45BCED29-4023-4108-A894-6FEFF4FC3368}" type="pres">
      <dgm:prSet presAssocID="{6D3A2EB4-C946-49FE-A546-5F3CB7A541FF}" presName="node" presStyleLbl="node1" presStyleIdx="1" presStyleCnt="2">
        <dgm:presLayoutVars>
          <dgm:bulletEnabled val="1"/>
        </dgm:presLayoutVars>
      </dgm:prSet>
      <dgm:spPr/>
    </dgm:pt>
  </dgm:ptLst>
  <dgm:cxnLst>
    <dgm:cxn modelId="{83321E18-DC52-43E7-BFC3-B705B48CC689}" srcId="{EE32FE39-AEFB-4025-9852-3AF26C2F63C0}" destId="{D19DDFB6-7E17-4C20-9932-390B53CB034F}" srcOrd="0" destOrd="0" parTransId="{312A781D-B2D8-4EE5-BCB9-EE5F6C6A9A17}" sibTransId="{00E040C7-B7B1-493E-A092-95D225C993F2}"/>
    <dgm:cxn modelId="{80D25199-26C3-46ED-9F18-95689A2C78CD}" type="presOf" srcId="{6D3A2EB4-C946-49FE-A546-5F3CB7A541FF}" destId="{45BCED29-4023-4108-A894-6FEFF4FC3368}" srcOrd="0" destOrd="0" presId="urn:microsoft.com/office/officeart/2005/8/layout/default"/>
    <dgm:cxn modelId="{9E49E8A6-B694-4581-923E-F6BEF3D1AEC5}" type="presOf" srcId="{EE32FE39-AEFB-4025-9852-3AF26C2F63C0}" destId="{FBCEF1A0-401B-4AB9-916F-8848C92078DC}" srcOrd="0" destOrd="0" presId="urn:microsoft.com/office/officeart/2005/8/layout/default"/>
    <dgm:cxn modelId="{6339ABB0-F282-4A4A-84AF-88F3FCE8D4FE}" srcId="{EE32FE39-AEFB-4025-9852-3AF26C2F63C0}" destId="{6D3A2EB4-C946-49FE-A546-5F3CB7A541FF}" srcOrd="1" destOrd="0" parTransId="{3BC8B609-49A1-4F84-ABD7-B6FC2F3442E8}" sibTransId="{C9604EF9-3A08-42A7-8D1B-AC2BFC60342A}"/>
    <dgm:cxn modelId="{BF58C0B7-2506-4B31-8541-483CB4999760}" type="presOf" srcId="{D19DDFB6-7E17-4C20-9932-390B53CB034F}" destId="{259A9DB0-0E26-4C1E-A0C4-A5D00F8CB33E}" srcOrd="0" destOrd="0" presId="urn:microsoft.com/office/officeart/2005/8/layout/default"/>
    <dgm:cxn modelId="{714D9611-BA2A-430A-9905-79CEAE654C56}" type="presParOf" srcId="{FBCEF1A0-401B-4AB9-916F-8848C92078DC}" destId="{259A9DB0-0E26-4C1E-A0C4-A5D00F8CB33E}" srcOrd="0" destOrd="0" presId="urn:microsoft.com/office/officeart/2005/8/layout/default"/>
    <dgm:cxn modelId="{C965529B-9211-428D-A93F-84CCDD06639F}" type="presParOf" srcId="{FBCEF1A0-401B-4AB9-916F-8848C92078DC}" destId="{0FD93C34-C547-4A37-BD9A-2B318A384CFA}" srcOrd="1" destOrd="0" presId="urn:microsoft.com/office/officeart/2005/8/layout/default"/>
    <dgm:cxn modelId="{C7B3FEE9-177D-459E-8086-68D14DB2F6C8}" type="presParOf" srcId="{FBCEF1A0-401B-4AB9-916F-8848C92078DC}" destId="{45BCED29-4023-4108-A894-6FEFF4FC336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A62A-583D-46FC-8373-0711255D4A25}">
      <dsp:nvSpPr>
        <dsp:cNvPr id="0" name=""/>
        <dsp:cNvSpPr/>
      </dsp:nvSpPr>
      <dsp:spPr>
        <a:xfrm>
          <a:off x="0" y="320206"/>
          <a:ext cx="6190459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Zachowania niepożądane- definicja</a:t>
          </a:r>
          <a:endParaRPr lang="en-US" sz="3300" kern="1200"/>
        </a:p>
      </dsp:txBody>
      <dsp:txXfrm>
        <a:off x="64083" y="384289"/>
        <a:ext cx="6062293" cy="1184574"/>
      </dsp:txXfrm>
    </dsp:sp>
    <dsp:sp modelId="{19DD58DB-A2F0-456B-A0DA-D12C1DD66FD2}">
      <dsp:nvSpPr>
        <dsp:cNvPr id="0" name=""/>
        <dsp:cNvSpPr/>
      </dsp:nvSpPr>
      <dsp:spPr>
        <a:xfrm>
          <a:off x="0" y="1727986"/>
          <a:ext cx="6190459" cy="1312740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Jak rozpoznawać zachowania niepożądane</a:t>
          </a:r>
          <a:endParaRPr lang="en-US" sz="3300" kern="1200"/>
        </a:p>
      </dsp:txBody>
      <dsp:txXfrm>
        <a:off x="64083" y="1792069"/>
        <a:ext cx="6062293" cy="1184574"/>
      </dsp:txXfrm>
    </dsp:sp>
    <dsp:sp modelId="{9FDBC50E-D687-4B40-AC91-E3051B7FDA06}">
      <dsp:nvSpPr>
        <dsp:cNvPr id="0" name=""/>
        <dsp:cNvSpPr/>
      </dsp:nvSpPr>
      <dsp:spPr>
        <a:xfrm>
          <a:off x="0" y="3135766"/>
          <a:ext cx="6190459" cy="131274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Wygaszanie niepożądanych zachowań- przykłady</a:t>
          </a:r>
          <a:endParaRPr lang="en-US" sz="3300" kern="1200"/>
        </a:p>
      </dsp:txBody>
      <dsp:txXfrm>
        <a:off x="64083" y="3199849"/>
        <a:ext cx="6062293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5151F-79E9-43EC-ABC8-E7BE44A092F5}">
      <dsp:nvSpPr>
        <dsp:cNvPr id="0" name=""/>
        <dsp:cNvSpPr/>
      </dsp:nvSpPr>
      <dsp:spPr>
        <a:xfrm>
          <a:off x="0" y="715372"/>
          <a:ext cx="6190459" cy="23225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nieodpowiednie do wieku </a:t>
          </a:r>
          <a:br>
            <a:rPr lang="pl-PL" sz="2000" b="1" kern="1200" dirty="0"/>
          </a:br>
          <a:r>
            <a:rPr lang="pl-PL" sz="2000" b="1" kern="1200" dirty="0"/>
            <a:t>i poziomu rozwoju dziecka zachowania, </a:t>
          </a:r>
          <a:br>
            <a:rPr lang="pl-PL" sz="2000" b="1" kern="1200" dirty="0"/>
          </a:br>
          <a:r>
            <a:rPr lang="pl-PL" sz="2000" b="1" kern="1200" dirty="0"/>
            <a:t>które stanowią problem dla rodziców,</a:t>
          </a:r>
          <a:br>
            <a:rPr lang="pl-PL" sz="2000" b="1" kern="1200" dirty="0"/>
          </a:br>
          <a:r>
            <a:rPr lang="pl-PL" sz="2000" b="1" kern="1200" dirty="0"/>
            <a:t> innych dorosłych lub samego dziecka</a:t>
          </a:r>
          <a:endParaRPr lang="en-US" sz="2000" kern="1200" dirty="0"/>
        </a:p>
      </dsp:txBody>
      <dsp:txXfrm>
        <a:off x="113379" y="828751"/>
        <a:ext cx="5963701" cy="2095832"/>
      </dsp:txXfrm>
    </dsp:sp>
    <dsp:sp modelId="{F6CE776B-2517-4592-A120-5D97D3392A3E}">
      <dsp:nvSpPr>
        <dsp:cNvPr id="0" name=""/>
        <dsp:cNvSpPr/>
      </dsp:nvSpPr>
      <dsp:spPr>
        <a:xfrm>
          <a:off x="0" y="3092683"/>
          <a:ext cx="6190459" cy="142272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(np. dziecko reaguje płaczem na każdą przegraną, rzuca się na ziemię lub bije rodziców, gdy ci mu czegoś odmawiają).</a:t>
          </a:r>
          <a:endParaRPr lang="en-US" sz="1900" kern="1200" dirty="0"/>
        </a:p>
      </dsp:txBody>
      <dsp:txXfrm>
        <a:off x="69451" y="3162134"/>
        <a:ext cx="6051557" cy="1283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E402-5EDC-4CBA-AC07-1C4543A660A5}">
      <dsp:nvSpPr>
        <dsp:cNvPr id="0" name=""/>
        <dsp:cNvSpPr/>
      </dsp:nvSpPr>
      <dsp:spPr>
        <a:xfrm>
          <a:off x="0" y="514670"/>
          <a:ext cx="5030788" cy="14449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Nie</a:t>
          </a:r>
          <a:r>
            <a:rPr lang="en-US" sz="2000" b="1" kern="1200" dirty="0"/>
            <a:t> </a:t>
          </a:r>
          <a:r>
            <a:rPr lang="en-US" sz="2000" b="1" kern="1200" dirty="0" err="1"/>
            <a:t>wolno</a:t>
          </a:r>
          <a:r>
            <a:rPr lang="en-US" sz="2000" b="1" kern="1200" dirty="0"/>
            <a:t> </a:t>
          </a:r>
          <a:r>
            <a:rPr lang="en-US" sz="2000" b="1" kern="1200" dirty="0" err="1"/>
            <a:t>nagradzać</a:t>
          </a:r>
          <a:r>
            <a:rPr lang="en-US" sz="2000" b="1" kern="1200" dirty="0"/>
            <a:t> </a:t>
          </a:r>
          <a:r>
            <a:rPr lang="en-US" sz="2000" b="1" kern="1200" dirty="0" err="1"/>
            <a:t>dziwacznego</a:t>
          </a:r>
          <a:r>
            <a:rPr lang="en-US" sz="2000" b="1" kern="1200" dirty="0"/>
            <a:t> </a:t>
          </a:r>
          <a:r>
            <a:rPr lang="en-US" sz="2000" b="1" kern="1200" dirty="0" err="1"/>
            <a:t>zachowania</a:t>
          </a:r>
          <a:r>
            <a:rPr lang="en-US" sz="2000" b="1" kern="1200" dirty="0"/>
            <a:t> </a:t>
          </a:r>
          <a:r>
            <a:rPr lang="en-US" sz="2000" b="1" kern="1200" dirty="0" err="1"/>
            <a:t>dziecka</a:t>
          </a:r>
          <a:r>
            <a:rPr lang="en-US" sz="2000" b="1" kern="1200" dirty="0"/>
            <a:t> by </a:t>
          </a:r>
          <a:r>
            <a:rPr lang="en-US" sz="2000" b="1" kern="1200" dirty="0" err="1"/>
            <a:t>nie</a:t>
          </a:r>
          <a:r>
            <a:rPr lang="en-US" sz="2000" b="1" kern="1200" dirty="0"/>
            <a:t> </a:t>
          </a:r>
          <a:r>
            <a:rPr lang="en-US" sz="2000" b="1" kern="1200" dirty="0" err="1"/>
            <a:t>przynosiło</a:t>
          </a:r>
          <a:r>
            <a:rPr lang="en-US" sz="2000" b="1" kern="1200" dirty="0"/>
            <a:t> </a:t>
          </a:r>
          <a:br>
            <a:rPr lang="pl-PL" sz="2000" b="1" kern="1200" dirty="0"/>
          </a:br>
          <a:r>
            <a:rPr lang="en-US" sz="2000" b="1" kern="1200" dirty="0"/>
            <a:t>mu </a:t>
          </a:r>
          <a:r>
            <a:rPr lang="en-US" sz="2000" b="1" kern="1200" dirty="0" err="1"/>
            <a:t>korzyści</a:t>
          </a:r>
          <a:r>
            <a:rPr lang="en-US" sz="2000" b="1" kern="1200" dirty="0"/>
            <a:t> w </a:t>
          </a:r>
          <a:r>
            <a:rPr lang="en-US" sz="2000" b="1" kern="1200" dirty="0" err="1"/>
            <a:t>postaci</a:t>
          </a:r>
          <a:r>
            <a:rPr lang="en-US" sz="2000" b="1" kern="1200" dirty="0"/>
            <a:t> </a:t>
          </a:r>
          <a:r>
            <a:rPr lang="en-US" sz="2000" b="1" kern="1200" dirty="0" err="1"/>
            <a:t>zwrócenia</a:t>
          </a:r>
          <a:r>
            <a:rPr lang="en-US" sz="2000" b="1" kern="1200" dirty="0"/>
            <a:t> </a:t>
          </a:r>
          <a:br>
            <a:rPr lang="pl-PL" sz="2000" b="1" kern="1200" dirty="0"/>
          </a:b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siebie</a:t>
          </a:r>
          <a:r>
            <a:rPr lang="en-US" sz="2000" b="1" kern="1200" dirty="0"/>
            <a:t> </a:t>
          </a:r>
          <a:r>
            <a:rPr lang="en-US" sz="2000" b="1" kern="1200" dirty="0" err="1"/>
            <a:t>uwagi</a:t>
          </a:r>
          <a:r>
            <a:rPr lang="en-US" sz="2000" b="1" kern="1200" dirty="0"/>
            <a:t> </a:t>
          </a:r>
          <a:r>
            <a:rPr lang="en-US" sz="2000" b="1" kern="1200" dirty="0" err="1"/>
            <a:t>opiekuna</a:t>
          </a:r>
          <a:r>
            <a:rPr lang="pl-PL" sz="2000" b="1" kern="1200" dirty="0"/>
            <a:t>.</a:t>
          </a:r>
          <a:endParaRPr lang="en-US" sz="2000" kern="1200" dirty="0"/>
        </a:p>
      </dsp:txBody>
      <dsp:txXfrm>
        <a:off x="70537" y="585207"/>
        <a:ext cx="4889714" cy="1303875"/>
      </dsp:txXfrm>
    </dsp:sp>
    <dsp:sp modelId="{7AB52A40-453C-420D-BA25-8AEBE2D73ECF}">
      <dsp:nvSpPr>
        <dsp:cNvPr id="0" name=""/>
        <dsp:cNvSpPr/>
      </dsp:nvSpPr>
      <dsp:spPr>
        <a:xfrm>
          <a:off x="0" y="2146820"/>
          <a:ext cx="5030788" cy="14449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Słuchanie</a:t>
          </a:r>
          <a:r>
            <a:rPr lang="en-US" sz="2000" b="1" kern="1200" dirty="0"/>
            <a:t> </a:t>
          </a:r>
          <a:r>
            <a:rPr lang="en-US" sz="2000" b="1" kern="1200" dirty="0" err="1"/>
            <a:t>dziecka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respektowanie</a:t>
          </a:r>
          <a:r>
            <a:rPr lang="en-US" sz="2000" b="1" kern="1200" dirty="0"/>
            <a:t> </a:t>
          </a:r>
          <a:r>
            <a:rPr lang="en-US" sz="2000" b="1" kern="1200" dirty="0" err="1"/>
            <a:t>jego</a:t>
          </a:r>
          <a:r>
            <a:rPr lang="pl-PL" sz="2000" b="1" kern="1200" dirty="0"/>
            <a:t> </a:t>
          </a:r>
          <a:r>
            <a:rPr lang="en-US" sz="2000" b="1" kern="1200" dirty="0" err="1"/>
            <a:t>potrzeb</a:t>
          </a:r>
          <a:r>
            <a:rPr lang="pl-PL" sz="2600" b="1" kern="1200" dirty="0"/>
            <a:t>.</a:t>
          </a:r>
          <a:endParaRPr lang="en-US" sz="2600" kern="1200" dirty="0"/>
        </a:p>
      </dsp:txBody>
      <dsp:txXfrm>
        <a:off x="70537" y="2217357"/>
        <a:ext cx="4889714" cy="1303875"/>
      </dsp:txXfrm>
    </dsp:sp>
    <dsp:sp modelId="{60E8C568-60BA-4676-8ED1-872BA9041E44}">
      <dsp:nvSpPr>
        <dsp:cNvPr id="0" name=""/>
        <dsp:cNvSpPr/>
      </dsp:nvSpPr>
      <dsp:spPr>
        <a:xfrm>
          <a:off x="0" y="3778970"/>
          <a:ext cx="5030788" cy="14449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Informowanie</a:t>
          </a:r>
          <a:r>
            <a:rPr lang="en-US" sz="2000" b="1" kern="1200" dirty="0"/>
            <a:t> </a:t>
          </a:r>
          <a:r>
            <a:rPr lang="en-US" sz="2000" b="1" kern="1200" dirty="0" err="1"/>
            <a:t>dziecka</a:t>
          </a:r>
          <a:r>
            <a:rPr lang="en-US" sz="2000" b="1" kern="1200" dirty="0"/>
            <a:t> o </a:t>
          </a:r>
          <a:r>
            <a:rPr lang="en-US" sz="2000" b="1" kern="1200" dirty="0" err="1"/>
            <a:t>swoich</a:t>
          </a:r>
          <a:r>
            <a:rPr lang="en-US" sz="2000" b="1" kern="1200" dirty="0"/>
            <a:t> </a:t>
          </a:r>
          <a:r>
            <a:rPr lang="en-US" sz="2000" b="1" kern="1200" dirty="0" err="1"/>
            <a:t>uczuciach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potrzebach</a:t>
          </a:r>
          <a:r>
            <a:rPr lang="en-US" sz="2000" b="1" kern="1200" dirty="0"/>
            <a:t>, </a:t>
          </a:r>
          <a:r>
            <a:rPr lang="en-US" sz="2000" b="1" kern="1200" dirty="0" err="1"/>
            <a:t>kiedy</a:t>
          </a:r>
          <a:r>
            <a:rPr lang="en-US" sz="2000" b="1" kern="1200" dirty="0"/>
            <a:t> </a:t>
          </a:r>
          <a:r>
            <a:rPr lang="en-US" sz="2000" b="1" kern="1200" dirty="0" err="1"/>
            <a:t>dziecko</a:t>
          </a:r>
          <a:r>
            <a:rPr lang="en-US" sz="2000" b="1" kern="1200" dirty="0"/>
            <a:t> </a:t>
          </a:r>
          <a:r>
            <a:rPr lang="en-US" sz="2000" b="1" kern="1200" dirty="0" err="1"/>
            <a:t>zachowuje</a:t>
          </a:r>
          <a:r>
            <a:rPr lang="en-US" sz="2000" b="1" kern="1200" dirty="0"/>
            <a:t> </a:t>
          </a:r>
          <a:r>
            <a:rPr lang="en-US" sz="2000" b="1" kern="1200" dirty="0" err="1"/>
            <a:t>się</a:t>
          </a:r>
          <a:r>
            <a:rPr lang="en-US" sz="2000" b="1" kern="1200" dirty="0"/>
            <a:t> </a:t>
          </a:r>
          <a:r>
            <a:rPr lang="en-US" sz="2000" b="1" kern="1200" dirty="0" err="1"/>
            <a:t>niegrzecznie</a:t>
          </a:r>
          <a:r>
            <a:rPr lang="pl-PL" sz="2000" b="1" kern="1200" dirty="0"/>
            <a:t>.</a:t>
          </a:r>
          <a:endParaRPr lang="en-US" sz="2000" kern="1200" dirty="0"/>
        </a:p>
      </dsp:txBody>
      <dsp:txXfrm>
        <a:off x="70537" y="3849507"/>
        <a:ext cx="4889714" cy="1303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62456-23A1-46C8-82BF-C5721C77D826}">
      <dsp:nvSpPr>
        <dsp:cNvPr id="0" name=""/>
        <dsp:cNvSpPr/>
      </dsp:nvSpPr>
      <dsp:spPr>
        <a:xfrm>
          <a:off x="0" y="94696"/>
          <a:ext cx="4419171" cy="1842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Wprowadzenie stałych rytuałów </a:t>
          </a:r>
          <a:br>
            <a:rPr lang="pl-PL" sz="2100" kern="1200" dirty="0"/>
          </a:br>
          <a:r>
            <a:rPr lang="pl-PL" sz="2100" kern="1200" dirty="0"/>
            <a:t>    ( zasad postępowania)</a:t>
          </a:r>
          <a:endParaRPr lang="en-US" sz="2100" kern="1200" dirty="0"/>
        </a:p>
      </dsp:txBody>
      <dsp:txXfrm>
        <a:off x="89956" y="184652"/>
        <a:ext cx="4239259" cy="1662838"/>
      </dsp:txXfrm>
    </dsp:sp>
    <dsp:sp modelId="{82D9967C-C333-4B60-B6C4-1C67FF853744}">
      <dsp:nvSpPr>
        <dsp:cNvPr id="0" name=""/>
        <dsp:cNvSpPr/>
      </dsp:nvSpPr>
      <dsp:spPr>
        <a:xfrm>
          <a:off x="0" y="1997926"/>
          <a:ext cx="4419171" cy="1842750"/>
        </a:xfrm>
        <a:prstGeom prst="roundRect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Zwiększenie zakresu odpowiedzialności  dzieci</a:t>
          </a:r>
          <a:br>
            <a:rPr lang="pl-PL" sz="2100" kern="1200"/>
          </a:br>
          <a:r>
            <a:rPr lang="pl-PL" sz="2100" kern="1200"/>
            <a:t> za własne zachowanie</a:t>
          </a:r>
          <a:endParaRPr lang="en-US" sz="2100" kern="1200"/>
        </a:p>
      </dsp:txBody>
      <dsp:txXfrm>
        <a:off x="89956" y="2087882"/>
        <a:ext cx="4239259" cy="1662838"/>
      </dsp:txXfrm>
    </dsp:sp>
    <dsp:sp modelId="{C3B38888-B996-495A-ACE7-3C2BEE062680}">
      <dsp:nvSpPr>
        <dsp:cNvPr id="0" name=""/>
        <dsp:cNvSpPr/>
      </dsp:nvSpPr>
      <dsp:spPr>
        <a:xfrm>
          <a:off x="0" y="3901156"/>
          <a:ext cx="4419171" cy="1842750"/>
        </a:xfrm>
        <a:prstGeom prst="round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Poświęcenie dziecku czasu</a:t>
          </a:r>
          <a:br>
            <a:rPr lang="pl-PL" sz="2100" kern="1200"/>
          </a:br>
          <a:r>
            <a:rPr lang="pl-PL" sz="2100" kern="1200"/>
            <a:t> i uwagi </a:t>
          </a:r>
          <a:br>
            <a:rPr lang="pl-PL" sz="2100" kern="1200"/>
          </a:br>
          <a:r>
            <a:rPr lang="pl-PL" sz="2100" kern="1200"/>
            <a:t>(tyle, ile potrzeba, by nie musiało </a:t>
          </a:r>
          <a:br>
            <a:rPr lang="pl-PL" sz="2100" kern="1200"/>
          </a:br>
          <a:r>
            <a:rPr lang="pl-PL" sz="2100" kern="1200"/>
            <a:t>o nią walczyć)</a:t>
          </a:r>
          <a:endParaRPr lang="en-US" sz="2100" kern="1200"/>
        </a:p>
      </dsp:txBody>
      <dsp:txXfrm>
        <a:off x="89956" y="3991112"/>
        <a:ext cx="4239259" cy="1662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F0C24-7E45-4B4A-80AE-62375B1FBAA3}">
      <dsp:nvSpPr>
        <dsp:cNvPr id="0" name=""/>
        <dsp:cNvSpPr/>
      </dsp:nvSpPr>
      <dsp:spPr>
        <a:xfrm>
          <a:off x="0" y="26857"/>
          <a:ext cx="4819653" cy="1497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/>
            <a:t>Nie dyscyplinuj w gniewie- </a:t>
          </a:r>
          <a:r>
            <a:rPr lang="pl-PL" sz="1600" b="0" i="0" kern="1200" dirty="0"/>
            <a:t>tylko powiedz</a:t>
          </a:r>
          <a:br>
            <a:rPr lang="pl-PL" sz="1600" b="0" i="0" kern="1200" dirty="0"/>
          </a:br>
          <a:r>
            <a:rPr lang="pl-PL" sz="1600" b="0" i="0" kern="1200" dirty="0"/>
            <a:t> o swoich emocjach np.</a:t>
          </a:r>
          <a:br>
            <a:rPr lang="pl-PL" sz="1600" b="0" i="0" kern="1200" dirty="0"/>
          </a:br>
          <a:r>
            <a:rPr lang="pl-PL" sz="1600" b="0" i="0" kern="1200" dirty="0"/>
            <a:t> „Jest mi bardzo przykro, </a:t>
          </a:r>
          <a:br>
            <a:rPr lang="pl-PL" sz="1600" b="0" i="0" kern="1200" dirty="0"/>
          </a:br>
          <a:r>
            <a:rPr lang="pl-PL" sz="1600" b="0" i="0" kern="1200" dirty="0"/>
            <a:t>że tak się zachowałeś.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dirty="0"/>
            <a:t>To wbrew naszym zasadom.”</a:t>
          </a:r>
          <a:endParaRPr lang="en-US" sz="1600" kern="1200" dirty="0"/>
        </a:p>
      </dsp:txBody>
      <dsp:txXfrm>
        <a:off x="73107" y="99964"/>
        <a:ext cx="4673439" cy="1351386"/>
      </dsp:txXfrm>
    </dsp:sp>
    <dsp:sp modelId="{85AE3145-39BF-4AFF-9F47-41C4E6740C1E}">
      <dsp:nvSpPr>
        <dsp:cNvPr id="0" name=""/>
        <dsp:cNvSpPr/>
      </dsp:nvSpPr>
      <dsp:spPr>
        <a:xfrm>
          <a:off x="0" y="1570537"/>
          <a:ext cx="4819653" cy="1497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/>
            <a:t>Nie bij- </a:t>
          </a:r>
          <a:r>
            <a:rPr lang="pl-PL" sz="1600" b="0" i="0" kern="1200" dirty="0"/>
            <a:t>agresja rodzi agresję!!!</a:t>
          </a:r>
          <a:endParaRPr lang="en-US" sz="1600" kern="1200" dirty="0"/>
        </a:p>
      </dsp:txBody>
      <dsp:txXfrm>
        <a:off x="73107" y="1643644"/>
        <a:ext cx="4673439" cy="1351386"/>
      </dsp:txXfrm>
    </dsp:sp>
    <dsp:sp modelId="{87FFAB40-1112-47E0-B145-21D963344D9F}">
      <dsp:nvSpPr>
        <dsp:cNvPr id="0" name=""/>
        <dsp:cNvSpPr/>
      </dsp:nvSpPr>
      <dsp:spPr>
        <a:xfrm>
          <a:off x="0" y="3114217"/>
          <a:ext cx="4819653" cy="1497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/>
            <a:t>Skup się na dźwiękach </a:t>
          </a:r>
          <a:r>
            <a:rPr lang="pl-PL" sz="1600" b="0" i="0" kern="1200" dirty="0"/>
            <a:t>- w chwilach gniewu warto wyciszać emocje poprzez skupienie się na tonie oraz doborze słów.</a:t>
          </a:r>
          <a:endParaRPr lang="en-US" sz="1600" kern="1200" dirty="0"/>
        </a:p>
      </dsp:txBody>
      <dsp:txXfrm>
        <a:off x="73107" y="3187324"/>
        <a:ext cx="4673439" cy="1351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A9DB0-0E26-4C1E-A0C4-A5D00F8CB33E}">
      <dsp:nvSpPr>
        <dsp:cNvPr id="0" name=""/>
        <dsp:cNvSpPr/>
      </dsp:nvSpPr>
      <dsp:spPr>
        <a:xfrm>
          <a:off x="311105" y="2288"/>
          <a:ext cx="4278896" cy="25673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i="0" kern="1200" dirty="0"/>
            <a:t>Uświadom sobie, czym jest gniew</a:t>
          </a:r>
          <a:br>
            <a:rPr lang="pl-PL" sz="2400" b="1" i="0" kern="1200" dirty="0"/>
          </a:br>
          <a:r>
            <a:rPr lang="pl-PL" sz="2400" b="1" i="0" kern="1200" dirty="0"/>
            <a:t> </a:t>
          </a:r>
          <a:br>
            <a:rPr lang="pl-PL" sz="2400" kern="1200" dirty="0"/>
          </a:br>
          <a:r>
            <a:rPr lang="pl-PL" sz="2400" b="0" i="0" kern="1200" dirty="0"/>
            <a:t> to wykładnia strachu, rozczarowania </a:t>
          </a:r>
          <a:br>
            <a:rPr lang="pl-PL" sz="2400" b="0" i="0" kern="1200" dirty="0"/>
          </a:br>
          <a:r>
            <a:rPr lang="pl-PL" sz="2400" b="0" i="0" kern="1200" dirty="0"/>
            <a:t>i smutku</a:t>
          </a:r>
          <a:endParaRPr lang="en-US" sz="2400" kern="1200" dirty="0"/>
        </a:p>
      </dsp:txBody>
      <dsp:txXfrm>
        <a:off x="311105" y="2288"/>
        <a:ext cx="4278896" cy="2567337"/>
      </dsp:txXfrm>
    </dsp:sp>
    <dsp:sp modelId="{45BCED29-4023-4108-A894-6FEFF4FC3368}">
      <dsp:nvSpPr>
        <dsp:cNvPr id="0" name=""/>
        <dsp:cNvSpPr/>
      </dsp:nvSpPr>
      <dsp:spPr>
        <a:xfrm>
          <a:off x="311105" y="2997515"/>
          <a:ext cx="4278896" cy="25673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i="0" kern="1200" dirty="0"/>
            <a:t>Pamiętaj, że nic nie dzieje się </a:t>
          </a:r>
          <a:br>
            <a:rPr lang="pl-PL" sz="2400" b="1" i="0" kern="1200" dirty="0"/>
          </a:br>
          <a:r>
            <a:rPr lang="pl-PL" sz="2400" b="1" i="0" kern="1200" dirty="0"/>
            <a:t>w próżni </a:t>
          </a:r>
          <a:br>
            <a:rPr lang="pl-PL" sz="2400" b="1" i="0" kern="1200" dirty="0"/>
          </a:br>
          <a:br>
            <a:rPr lang="pl-PL" sz="2400" b="1" i="0" kern="1200" dirty="0"/>
          </a:br>
          <a:r>
            <a:rPr lang="pl-PL" sz="2400" b="0" i="0" kern="1200" dirty="0"/>
            <a:t> reakcje maluchów są </a:t>
          </a:r>
          <a:r>
            <a:rPr lang="pl-PL" sz="2400" b="0" i="0" kern="1200" dirty="0" err="1"/>
            <a:t>odziwerciedleniem</a:t>
          </a:r>
          <a:r>
            <a:rPr lang="pl-PL" sz="2400" b="0" i="0" kern="1200" dirty="0"/>
            <a:t> naszych</a:t>
          </a:r>
          <a:endParaRPr lang="en-US" sz="2400" kern="1200" dirty="0"/>
        </a:p>
      </dsp:txBody>
      <dsp:txXfrm>
        <a:off x="311105" y="2997515"/>
        <a:ext cx="4278896" cy="2567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38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03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8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51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41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5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1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1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0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5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E45834-53BD-4C8F-B791-CD5378F4150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3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BCzdvki3NC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osoba, chłopiec&#10;&#10;Opis wygenerowany automatycznie">
            <a:extLst>
              <a:ext uri="{FF2B5EF4-FFF2-40B4-BE49-F238E27FC236}">
                <a16:creationId xmlns:a16="http://schemas.microsoft.com/office/drawing/2014/main" id="{B722E4E0-3708-A4FF-24B0-AAB8CE7E7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8" b="393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C69977D-9BC9-24BF-AF4E-F0A5F4045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/>
              <a:t>Kiedy zachowanie może stanowić problem- </a:t>
            </a:r>
            <a:br>
              <a:rPr lang="pl-PL" sz="4100"/>
            </a:br>
            <a:r>
              <a:rPr lang="pl-PL" sz="4100"/>
              <a:t>o wygaszaniu niepożądanych </a:t>
            </a:r>
            <a:r>
              <a:rPr lang="pl-PL" sz="4100" err="1"/>
              <a:t>zachowań</a:t>
            </a:r>
            <a:endParaRPr lang="pl-PL" sz="4100"/>
          </a:p>
        </p:txBody>
      </p:sp>
    </p:spTree>
    <p:extLst>
      <p:ext uri="{BB962C8B-B14F-4D97-AF65-F5344CB8AC3E}">
        <p14:creationId xmlns:p14="http://schemas.microsoft.com/office/powerpoint/2010/main" val="289794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8FAC96-ABF6-26A5-15DD-004EBEBE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5030788" cy="1984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baseline="0" dirty="0"/>
              <a:t>CO ROBIĆ?</a:t>
            </a:r>
            <a:br>
              <a:rPr lang="en-US" sz="2500" b="1" baseline="0" dirty="0"/>
            </a:br>
            <a:r>
              <a:rPr lang="en-US" sz="2500" b="1" baseline="0" dirty="0"/>
              <a:t>PRZYKŁADY WYGASZANIA NIEWŁAŚCIWYCH ZACHOWAŃ</a:t>
            </a:r>
            <a:br>
              <a:rPr lang="en-US" sz="2500" b="1" baseline="0" dirty="0"/>
            </a:br>
            <a:endParaRPr lang="en-US" sz="2500" b="1" baseline="0" dirty="0"/>
          </a:p>
        </p:txBody>
      </p:sp>
      <p:pic>
        <p:nvPicPr>
          <p:cNvPr id="4" name="Obraz 3" descr="Obraz zawierający podłoże, osoba&#10;&#10;Opis wygenerowany automatycznie">
            <a:extLst>
              <a:ext uri="{FF2B5EF4-FFF2-40B4-BE49-F238E27FC236}">
                <a16:creationId xmlns:a16="http://schemas.microsoft.com/office/drawing/2014/main" id="{0897486D-BF15-4DA2-A995-46C4ABAF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39" y="756551"/>
            <a:ext cx="5304759" cy="3530075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29" name="Symbol zastępczy tekstu 3">
            <a:extLst>
              <a:ext uri="{FF2B5EF4-FFF2-40B4-BE49-F238E27FC236}">
                <a16:creationId xmlns:a16="http://schemas.microsoft.com/office/drawing/2014/main" id="{7A67FE58-61F1-8457-82BB-70522D64A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97998"/>
              </p:ext>
            </p:extLst>
          </p:nvPr>
        </p:nvGraphicFramePr>
        <p:xfrm>
          <a:off x="6499654" y="733646"/>
          <a:ext cx="5030788" cy="573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27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8FAC96-ABF6-26A5-15DD-004EBEBE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4987926" cy="15070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000" b="1" baseline="0" dirty="0"/>
              <a:t>CO ROBIĆ?</a:t>
            </a:r>
            <a:br>
              <a:rPr lang="en-US" sz="2000" b="1" baseline="0" dirty="0"/>
            </a:br>
            <a:r>
              <a:rPr lang="en-US" sz="2000" b="1" baseline="0" dirty="0"/>
              <a:t>PRZYKŁADY WYGASZANIA NIEWŁAŚCIWYCH ZACHOWAŃ</a:t>
            </a:r>
            <a:br>
              <a:rPr lang="en-US" sz="2000" b="1" baseline="0" dirty="0"/>
            </a:br>
            <a:br>
              <a:rPr lang="en-US" sz="2000" b="1" baseline="0" dirty="0"/>
            </a:br>
            <a:br>
              <a:rPr lang="en-US" sz="2000" b="1" baseline="0" dirty="0"/>
            </a:br>
            <a:endParaRPr lang="en-US" sz="2000" b="1" baseline="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56034A8-7F67-4314-AD74-32F69C6B7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39" y="790911"/>
            <a:ext cx="5304759" cy="3461355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29" name="Symbol zastępczy tekstu 3">
            <a:extLst>
              <a:ext uri="{FF2B5EF4-FFF2-40B4-BE49-F238E27FC236}">
                <a16:creationId xmlns:a16="http://schemas.microsoft.com/office/drawing/2014/main" id="{83C7AF2A-8A6A-3428-288D-AB6636568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830374"/>
              </p:ext>
            </p:extLst>
          </p:nvPr>
        </p:nvGraphicFramePr>
        <p:xfrm>
          <a:off x="6499654" y="733646"/>
          <a:ext cx="4419171" cy="583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361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521B97-E911-2BB5-9C82-8E10AA14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5240864"/>
            <a:ext cx="5588774" cy="75353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3200" dirty="0"/>
              <a:t>Jak zapanować </a:t>
            </a:r>
            <a:br>
              <a:rPr lang="pl-PL" sz="3200" dirty="0"/>
            </a:br>
            <a:r>
              <a:rPr lang="pl-PL" sz="3200" dirty="0"/>
              <a:t>nad swoim gniewem?</a:t>
            </a:r>
          </a:p>
        </p:txBody>
      </p:sp>
      <p:graphicFrame>
        <p:nvGraphicFramePr>
          <p:cNvPr id="24" name="Content Placeholder 9">
            <a:extLst>
              <a:ext uri="{FF2B5EF4-FFF2-40B4-BE49-F238E27FC236}">
                <a16:creationId xmlns:a16="http://schemas.microsoft.com/office/drawing/2014/main" id="{495AFD28-684B-1470-267D-60B648751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851175"/>
              </p:ext>
            </p:extLst>
          </p:nvPr>
        </p:nvGraphicFramePr>
        <p:xfrm>
          <a:off x="6095998" y="314325"/>
          <a:ext cx="4819653" cy="46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ymbol zastępczy zawartości 3" descr="Obraz zawierający podłoże&#10;&#10;Opis wygenerowany automatycznie">
            <a:extLst>
              <a:ext uri="{FF2B5EF4-FFF2-40B4-BE49-F238E27FC236}">
                <a16:creationId xmlns:a16="http://schemas.microsoft.com/office/drawing/2014/main" id="{37A1F47A-D377-1417-08E9-F0453A0D8E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10" r="17708" b="-1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637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7C1754-7E82-31CD-CAE3-D9D4C5F2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5411786" cy="1507067"/>
          </a:xfrm>
        </p:spPr>
        <p:txBody>
          <a:bodyPr>
            <a:normAutofit/>
          </a:bodyPr>
          <a:lstStyle/>
          <a:p>
            <a:r>
              <a:rPr lang="pl-PL" dirty="0"/>
              <a:t>Jak zapanować nad swoim gniewem?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E5FB1C-139E-0846-E7C1-3E92C7723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0" b="-1"/>
          <a:stretch/>
        </p:blipFill>
        <p:spPr>
          <a:xfrm>
            <a:off x="791239" y="990855"/>
            <a:ext cx="5304759" cy="306146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13" name="Symbol zastępczy zawartości 2">
            <a:extLst>
              <a:ext uri="{FF2B5EF4-FFF2-40B4-BE49-F238E27FC236}">
                <a16:creationId xmlns:a16="http://schemas.microsoft.com/office/drawing/2014/main" id="{601C56D1-165C-2565-5656-493F4093E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561774"/>
              </p:ext>
            </p:extLst>
          </p:nvPr>
        </p:nvGraphicFramePr>
        <p:xfrm>
          <a:off x="6499654" y="733646"/>
          <a:ext cx="4901107" cy="556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316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7CE20D8-E288-98D9-0A78-D5C0F98C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Drodzy rodzice- wytrwałości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6F677E-B9FC-2D39-478A-4F6D86471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733647"/>
            <a:ext cx="6593129" cy="35758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br>
              <a:rPr lang="pl-PL" sz="1600" dirty="0">
                <a:sym typeface="Wingdings" panose="05000000000000000000" pitchFamily="2" charset="2"/>
              </a:rPr>
            </a:br>
            <a:br>
              <a:rPr lang="pl-PL" sz="1600" dirty="0">
                <a:sym typeface="Wingdings" panose="05000000000000000000" pitchFamily="2" charset="2"/>
              </a:rPr>
            </a:br>
            <a:br>
              <a:rPr lang="pl-PL" sz="32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pl-PL" sz="3200" b="1" i="1" dirty="0">
                <a:solidFill>
                  <a:schemeClr val="bg1"/>
                </a:solidFill>
                <a:sym typeface="Wingdings" panose="05000000000000000000" pitchFamily="2" charset="2"/>
              </a:rPr>
              <a:t>Idealni Rodzice nie istnieją, </a:t>
            </a:r>
            <a:br>
              <a:rPr lang="pl-PL" sz="3200" b="1" i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pl-PL" sz="3200" b="1" i="1" dirty="0">
                <a:solidFill>
                  <a:schemeClr val="bg1"/>
                </a:solidFill>
                <a:sym typeface="Wingdings" panose="05000000000000000000" pitchFamily="2" charset="2"/>
              </a:rPr>
              <a:t>a WYCHOWANIE dzieci jest banalnie proste… </a:t>
            </a:r>
            <a:br>
              <a:rPr lang="pl-PL" sz="3200" b="1" i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pl-PL" sz="3200" b="1" i="1" dirty="0">
                <a:solidFill>
                  <a:schemeClr val="bg1"/>
                </a:solidFill>
                <a:sym typeface="Wingdings" panose="05000000000000000000" pitchFamily="2" charset="2"/>
              </a:rPr>
              <a:t>dopóki się ich nie ma.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600" i="1" dirty="0">
              <a:sym typeface="Wingdings" panose="05000000000000000000" pitchFamily="2" charset="2"/>
              <a:hlinkClick r:id="rId2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600" i="1" dirty="0">
              <a:sym typeface="Wingdings" panose="05000000000000000000" pitchFamily="2" charset="2"/>
              <a:hlinkClick r:id="rId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600" dirty="0">
                <a:hlinkClick r:id="rId2"/>
              </a:rPr>
              <a:t>https://www.youtube.com/watch?v=BCzdvki3NC0</a:t>
            </a:r>
          </a:p>
          <a:p>
            <a:pPr marL="0" indent="0">
              <a:lnSpc>
                <a:spcPct val="90000"/>
              </a:lnSpc>
              <a:buNone/>
            </a:pPr>
            <a:endParaRPr lang="pl-PL" sz="1600" i="1" dirty="0">
              <a:sym typeface="Wingdings" panose="05000000000000000000" pitchFamily="2" charset="2"/>
              <a:hlinkClick r:id="rId2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600" i="1" dirty="0">
              <a:sym typeface="Wingdings" panose="05000000000000000000" pitchFamily="2" charset="2"/>
              <a:hlinkClick r:id="rId2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600" i="1" dirty="0">
              <a:sym typeface="Wingdings" panose="05000000000000000000" pitchFamily="2" charset="2"/>
              <a:hlinkClick r:id="rId2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600" dirty="0">
              <a:hlinkClick r:id="rId2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600" dirty="0"/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ED6CE890-6321-40F2-9EB6-6F3EEF25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5" r="16973"/>
          <a:stretch/>
        </p:blipFill>
        <p:spPr>
          <a:xfrm>
            <a:off x="248562" y="1053297"/>
            <a:ext cx="3727786" cy="255580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0579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F18AD-2861-1304-B110-239DFDDF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0" dirty="0"/>
              <a:t>Literatura:</a:t>
            </a:r>
            <a:br>
              <a:rPr lang="pl-PL" sz="1800" b="0" dirty="0"/>
            </a:br>
            <a:r>
              <a:rPr lang="pl-PL" sz="1800" b="0" dirty="0"/>
              <a:t>A. Kołakowski, A. Pisula, „Sposób na trudne dziecko. Przyjazna terapia behawioralna”, wyd. GWP</a:t>
            </a:r>
            <a:br>
              <a:rPr lang="pl-PL" sz="1800" b="0" dirty="0"/>
            </a:br>
            <a:r>
              <a:rPr lang="pl-PL" sz="1800" b="0" dirty="0"/>
              <a:t>A. Kast-Zahn, „Każde dziecko może nauczyć się reguł”, wyd. Media Rodzina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D0C3A6-358C-2932-BA92-15F59F577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4000" b="1" dirty="0"/>
          </a:p>
          <a:p>
            <a:pPr marL="0" indent="0" algn="ctr">
              <a:buNone/>
            </a:pPr>
            <a:r>
              <a:rPr lang="pl-PL" sz="4000" b="1" dirty="0"/>
              <a:t>Dziękuję za uwagę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243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FF9781-DF87-99A9-88FE-0B1FE8D5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cap="all" baseline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Omawiane tematy</a:t>
            </a:r>
          </a:p>
        </p:txBody>
      </p:sp>
      <p:graphicFrame>
        <p:nvGraphicFramePr>
          <p:cNvPr id="23" name="Symbol zastępczy tekstu 3">
            <a:extLst>
              <a:ext uri="{FF2B5EF4-FFF2-40B4-BE49-F238E27FC236}">
                <a16:creationId xmlns:a16="http://schemas.microsoft.com/office/drawing/2014/main" id="{DAF6AFD6-412C-30EE-3CA9-D241086CA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32495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27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9BDCC-F6E2-A768-AB9F-36F71689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pl-PL" sz="3100">
                <a:solidFill>
                  <a:srgbClr val="FFFFFF"/>
                </a:solidFill>
              </a:rPr>
              <a:t>Zachowania niepożądane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66735C7-EC9B-D68F-114E-21E78F717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528679"/>
              </p:ext>
            </p:extLst>
          </p:nvPr>
        </p:nvGraphicFramePr>
        <p:xfrm>
          <a:off x="940645" y="941424"/>
          <a:ext cx="6190459" cy="523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56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2411E-B638-2AD9-0E69-8E55A885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Jak rozpoznawać niepożądane zachowania dziecka?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76313F-F91C-FB47-8B0D-17C6A3B3E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3575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bg1"/>
                </a:solidFill>
              </a:rPr>
              <a:t>Na początku warto określić jakie zachowanie jest zachowaniem </a:t>
            </a:r>
            <a:r>
              <a:rPr lang="pl-PL" sz="2800" b="1" dirty="0">
                <a:solidFill>
                  <a:schemeClr val="bg1"/>
                </a:solidFill>
              </a:rPr>
              <a:t>naturalnym</a:t>
            </a:r>
            <a:r>
              <a:rPr lang="pl-PL" sz="2800" dirty="0">
                <a:solidFill>
                  <a:schemeClr val="bg1"/>
                </a:solidFill>
              </a:rPr>
              <a:t> (prawidłowym),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a jakie </a:t>
            </a:r>
            <a:r>
              <a:rPr lang="pl-PL" sz="2800" b="1" dirty="0">
                <a:solidFill>
                  <a:schemeClr val="bg1"/>
                </a:solidFill>
              </a:rPr>
              <a:t>wtórnym </a:t>
            </a:r>
            <a:r>
              <a:rPr lang="pl-PL" sz="2800" dirty="0">
                <a:solidFill>
                  <a:schemeClr val="bg1"/>
                </a:solidFill>
              </a:rPr>
              <a:t>(niepokojącym)</a:t>
            </a:r>
          </a:p>
        </p:txBody>
      </p:sp>
      <p:pic>
        <p:nvPicPr>
          <p:cNvPr id="5" name="Obraz 4" descr="Obraz zawierający osoba, wewnątrz">
            <a:extLst>
              <a:ext uri="{FF2B5EF4-FFF2-40B4-BE49-F238E27FC236}">
                <a16:creationId xmlns:a16="http://schemas.microsoft.com/office/drawing/2014/main" id="{A10BF19E-6309-1D5D-4BE0-7F389A50F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4" y="733647"/>
            <a:ext cx="4865148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7041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7E89D346-FD24-4FBA-A956-3200CC175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386578-B288-99D0-4ADA-7BA3C24B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baseline="0">
                <a:solidFill>
                  <a:srgbClr val="FFFFFF"/>
                </a:solidFill>
              </a:rPr>
              <a:t>Zachowanie naturalne</a:t>
            </a:r>
          </a:p>
        </p:txBody>
      </p:sp>
      <p:sp useBgFill="1">
        <p:nvSpPr>
          <p:cNvPr id="62" name="Snip Diagonal Corner Rectangle 18">
            <a:extLst>
              <a:ext uri="{FF2B5EF4-FFF2-40B4-BE49-F238E27FC236}">
                <a16:creationId xmlns:a16="http://schemas.microsoft.com/office/drawing/2014/main" id="{9F1E6C01-CE56-48FB-B0C1-482CC243D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11486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1D2DD07-6884-3398-2156-01A567D90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42" r="25123" b="-2"/>
          <a:stretch/>
        </p:blipFill>
        <p:spPr>
          <a:xfrm>
            <a:off x="1124573" y="1123451"/>
            <a:ext cx="4155008" cy="4281381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07E929-42B5-199B-288D-55CE54D74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8" y="685800"/>
            <a:ext cx="4819653" cy="395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800" b="1" dirty="0">
              <a:solidFill>
                <a:srgbClr val="0F496F"/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b="1" dirty="0" err="1">
                <a:solidFill>
                  <a:srgbClr val="0F496F"/>
                </a:solidFill>
              </a:rPr>
              <a:t>Wynikające</a:t>
            </a:r>
            <a:r>
              <a:rPr lang="en-US" sz="1800" b="1" dirty="0">
                <a:solidFill>
                  <a:srgbClr val="0F496F"/>
                </a:solidFill>
              </a:rPr>
              <a:t> z </a:t>
            </a:r>
            <a:r>
              <a:rPr lang="en-US" sz="1800" b="1" dirty="0" err="1">
                <a:solidFill>
                  <a:srgbClr val="0F496F"/>
                </a:solidFill>
              </a:rPr>
              <a:t>normy</a:t>
            </a:r>
            <a:r>
              <a:rPr lang="en-US" sz="1800" b="1" dirty="0">
                <a:solidFill>
                  <a:srgbClr val="0F496F"/>
                </a:solidFill>
              </a:rPr>
              <a:t> </a:t>
            </a:r>
            <a:r>
              <a:rPr lang="en-US" sz="1800" b="1" dirty="0" err="1">
                <a:solidFill>
                  <a:srgbClr val="0F496F"/>
                </a:solidFill>
              </a:rPr>
              <a:t>rozwojowej</a:t>
            </a:r>
            <a:r>
              <a:rPr lang="en-US" sz="1800" b="1" dirty="0">
                <a:solidFill>
                  <a:srgbClr val="0F496F"/>
                </a:solidFill>
              </a:rPr>
              <a:t> np.:</a:t>
            </a:r>
          </a:p>
          <a:p>
            <a:pPr marL="285750" indent="-2286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>
                <a:solidFill>
                  <a:srgbClr val="0F496F"/>
                </a:solidFill>
              </a:rPr>
              <a:t>Bunt 3,4,5 </a:t>
            </a:r>
            <a:r>
              <a:rPr lang="en-US" sz="1800" dirty="0" err="1">
                <a:solidFill>
                  <a:srgbClr val="0F496F"/>
                </a:solidFill>
              </a:rPr>
              <a:t>latka</a:t>
            </a:r>
            <a:endParaRPr lang="en-US" sz="1800" dirty="0">
              <a:solidFill>
                <a:srgbClr val="0F496F"/>
              </a:solidFill>
            </a:endParaRPr>
          </a:p>
          <a:p>
            <a:pPr marL="285750" indent="-2286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 err="1">
                <a:solidFill>
                  <a:srgbClr val="0F496F"/>
                </a:solidFill>
              </a:rPr>
              <a:t>Duża</a:t>
            </a:r>
            <a:r>
              <a:rPr lang="en-US" sz="1800" dirty="0">
                <a:solidFill>
                  <a:srgbClr val="0F496F"/>
                </a:solidFill>
              </a:rPr>
              <a:t> </a:t>
            </a:r>
            <a:r>
              <a:rPr lang="en-US" sz="1800" dirty="0" err="1">
                <a:solidFill>
                  <a:srgbClr val="0F496F"/>
                </a:solidFill>
              </a:rPr>
              <a:t>niestabilność</a:t>
            </a:r>
            <a:r>
              <a:rPr lang="en-US" sz="1800" dirty="0">
                <a:solidFill>
                  <a:srgbClr val="0F496F"/>
                </a:solidFill>
              </a:rPr>
              <a:t> </a:t>
            </a:r>
            <a:r>
              <a:rPr lang="en-US" sz="1800" dirty="0" err="1">
                <a:solidFill>
                  <a:srgbClr val="0F496F"/>
                </a:solidFill>
              </a:rPr>
              <a:t>emocjonalna</a:t>
            </a:r>
            <a:endParaRPr lang="en-US" sz="1800" dirty="0">
              <a:solidFill>
                <a:srgbClr val="0F496F"/>
              </a:solidFill>
            </a:endParaRPr>
          </a:p>
          <a:p>
            <a:pPr marL="285750" indent="-2286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 err="1">
                <a:solidFill>
                  <a:srgbClr val="0F496F"/>
                </a:solidFill>
              </a:rPr>
              <a:t>Chęć</a:t>
            </a:r>
            <a:r>
              <a:rPr lang="en-US" sz="1800" dirty="0">
                <a:solidFill>
                  <a:srgbClr val="0F496F"/>
                </a:solidFill>
              </a:rPr>
              <a:t> </a:t>
            </a:r>
            <a:r>
              <a:rPr lang="en-US" sz="1800" dirty="0" err="1">
                <a:solidFill>
                  <a:srgbClr val="0F496F"/>
                </a:solidFill>
              </a:rPr>
              <a:t>spędzania</a:t>
            </a:r>
            <a:r>
              <a:rPr lang="en-US" sz="1800" dirty="0">
                <a:solidFill>
                  <a:srgbClr val="0F496F"/>
                </a:solidFill>
              </a:rPr>
              <a:t> </a:t>
            </a:r>
            <a:r>
              <a:rPr lang="en-US" sz="1800" dirty="0" err="1">
                <a:solidFill>
                  <a:srgbClr val="0F496F"/>
                </a:solidFill>
              </a:rPr>
              <a:t>czasu</a:t>
            </a:r>
            <a:r>
              <a:rPr lang="en-US" sz="1800" dirty="0">
                <a:solidFill>
                  <a:srgbClr val="0F496F"/>
                </a:solidFill>
              </a:rPr>
              <a:t> </a:t>
            </a:r>
            <a:r>
              <a:rPr lang="en-US" sz="1800" dirty="0" err="1">
                <a:solidFill>
                  <a:srgbClr val="0F496F"/>
                </a:solidFill>
              </a:rPr>
              <a:t>przed</a:t>
            </a:r>
            <a:r>
              <a:rPr lang="en-US" sz="1800" dirty="0">
                <a:solidFill>
                  <a:srgbClr val="0F496F"/>
                </a:solidFill>
              </a:rPr>
              <a:t> </a:t>
            </a:r>
            <a:r>
              <a:rPr lang="en-US" sz="1800" dirty="0" err="1">
                <a:solidFill>
                  <a:srgbClr val="0F496F"/>
                </a:solidFill>
              </a:rPr>
              <a:t>komputerem</a:t>
            </a:r>
            <a:endParaRPr lang="en-US" sz="1800" dirty="0">
              <a:solidFill>
                <a:srgbClr val="0F496F"/>
              </a:solidFill>
            </a:endParaRPr>
          </a:p>
          <a:p>
            <a:pPr marL="285750" indent="-2286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 err="1">
                <a:solidFill>
                  <a:srgbClr val="0F496F"/>
                </a:solidFill>
              </a:rPr>
              <a:t>Bicie</a:t>
            </a:r>
            <a:r>
              <a:rPr lang="en-US" sz="1800" dirty="0">
                <a:solidFill>
                  <a:srgbClr val="0F496F"/>
                </a:solidFill>
              </a:rPr>
              <a:t> </a:t>
            </a:r>
            <a:r>
              <a:rPr lang="en-US" sz="1800" dirty="0" err="1">
                <a:solidFill>
                  <a:srgbClr val="0F496F"/>
                </a:solidFill>
              </a:rPr>
              <a:t>się</a:t>
            </a:r>
            <a:r>
              <a:rPr lang="en-US" sz="1800" dirty="0">
                <a:solidFill>
                  <a:srgbClr val="0F496F"/>
                </a:solidFill>
              </a:rPr>
              <a:t> z </a:t>
            </a:r>
            <a:r>
              <a:rPr lang="en-US" sz="1800" dirty="0" err="1">
                <a:solidFill>
                  <a:srgbClr val="0F496F"/>
                </a:solidFill>
              </a:rPr>
              <a:t>rówieśnikami</a:t>
            </a:r>
            <a:r>
              <a:rPr lang="en-US" sz="1800" dirty="0">
                <a:solidFill>
                  <a:srgbClr val="0F496F"/>
                </a:solidFill>
              </a:rPr>
              <a:t> (3 r. ż.)</a:t>
            </a:r>
          </a:p>
          <a:p>
            <a:pPr marL="285750" indent="-2286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b="1" dirty="0">
                <a:solidFill>
                  <a:srgbClr val="0F496F"/>
                </a:solidFill>
              </a:rPr>
              <a:t>Temperament (a </a:t>
            </a:r>
            <a:r>
              <a:rPr lang="en-US" sz="1800" b="1" dirty="0" err="1">
                <a:solidFill>
                  <a:srgbClr val="0F496F"/>
                </a:solidFill>
              </a:rPr>
              <a:t>dokładniej</a:t>
            </a:r>
            <a:r>
              <a:rPr lang="en-US" sz="1800" b="1" dirty="0">
                <a:solidFill>
                  <a:srgbClr val="0F496F"/>
                </a:solidFill>
              </a:rPr>
              <a:t> „</a:t>
            </a:r>
            <a:r>
              <a:rPr lang="en-US" sz="1800" b="1" dirty="0" err="1">
                <a:solidFill>
                  <a:srgbClr val="0F496F"/>
                </a:solidFill>
              </a:rPr>
              <a:t>Żywy</a:t>
            </a:r>
            <a:r>
              <a:rPr lang="en-US" sz="1800" b="1" dirty="0">
                <a:solidFill>
                  <a:srgbClr val="0F496F"/>
                </a:solidFill>
              </a:rPr>
              <a:t> temperament”-</a:t>
            </a:r>
            <a:r>
              <a:rPr lang="en-US" sz="1800" b="1" dirty="0" err="1">
                <a:solidFill>
                  <a:srgbClr val="0F496F"/>
                </a:solidFill>
              </a:rPr>
              <a:t>czyli</a:t>
            </a:r>
            <a:r>
              <a:rPr lang="en-US" sz="1800" b="1" dirty="0">
                <a:solidFill>
                  <a:srgbClr val="0F496F"/>
                </a:solidFill>
              </a:rPr>
              <a:t> </a:t>
            </a:r>
            <a:r>
              <a:rPr lang="en-US" sz="1800" b="1" dirty="0" err="1">
                <a:solidFill>
                  <a:srgbClr val="0F496F"/>
                </a:solidFill>
              </a:rPr>
              <a:t>trudności</a:t>
            </a:r>
            <a:r>
              <a:rPr lang="en-US" sz="1800" b="1" dirty="0">
                <a:solidFill>
                  <a:srgbClr val="0F496F"/>
                </a:solidFill>
              </a:rPr>
              <a:t> z </a:t>
            </a:r>
            <a:r>
              <a:rPr lang="en-US" sz="1800" b="1" dirty="0" err="1">
                <a:solidFill>
                  <a:srgbClr val="0F496F"/>
                </a:solidFill>
              </a:rPr>
              <a:t>zapanowaniem</a:t>
            </a:r>
            <a:r>
              <a:rPr lang="en-US" sz="1800" b="1" dirty="0">
                <a:solidFill>
                  <a:srgbClr val="0F496F"/>
                </a:solidFill>
              </a:rPr>
              <a:t> </a:t>
            </a:r>
            <a:r>
              <a:rPr lang="en-US" sz="1800" b="1" dirty="0" err="1">
                <a:solidFill>
                  <a:srgbClr val="0F496F"/>
                </a:solidFill>
              </a:rPr>
              <a:t>nad</a:t>
            </a:r>
            <a:r>
              <a:rPr lang="en-US" sz="1800" b="1" dirty="0">
                <a:solidFill>
                  <a:srgbClr val="0F496F"/>
                </a:solidFill>
              </a:rPr>
              <a:t> </a:t>
            </a:r>
            <a:r>
              <a:rPr lang="en-US" sz="1800" b="1" dirty="0" err="1">
                <a:solidFill>
                  <a:srgbClr val="0F496F"/>
                </a:solidFill>
              </a:rPr>
              <a:t>emocjami</a:t>
            </a:r>
            <a:r>
              <a:rPr lang="en-US" sz="1800" b="1" dirty="0">
                <a:solidFill>
                  <a:srgbClr val="0F496F"/>
                </a:solidFill>
              </a:rPr>
              <a:t>, </a:t>
            </a:r>
            <a:r>
              <a:rPr lang="en-US" sz="1800" b="1" dirty="0" err="1">
                <a:solidFill>
                  <a:srgbClr val="0F496F"/>
                </a:solidFill>
              </a:rPr>
              <a:t>łatwe</a:t>
            </a:r>
            <a:r>
              <a:rPr lang="en-US" sz="1800" b="1" dirty="0">
                <a:solidFill>
                  <a:srgbClr val="0F496F"/>
                </a:solidFill>
              </a:rPr>
              <a:t> </a:t>
            </a:r>
            <a:r>
              <a:rPr lang="en-US" sz="1800" b="1" dirty="0" err="1">
                <a:solidFill>
                  <a:srgbClr val="0F496F"/>
                </a:solidFill>
              </a:rPr>
              <a:t>wpadanie</a:t>
            </a:r>
            <a:r>
              <a:rPr lang="en-US" sz="1800" b="1" dirty="0">
                <a:solidFill>
                  <a:srgbClr val="0F496F"/>
                </a:solidFill>
              </a:rPr>
              <a:t> w </a:t>
            </a:r>
            <a:r>
              <a:rPr lang="en-US" sz="1800" b="1" dirty="0" err="1">
                <a:solidFill>
                  <a:srgbClr val="0F496F"/>
                </a:solidFill>
              </a:rPr>
              <a:t>złość</a:t>
            </a:r>
            <a:r>
              <a:rPr lang="en-US" sz="1800" b="1" dirty="0">
                <a:solidFill>
                  <a:srgbClr val="0F496F"/>
                </a:solidFill>
              </a:rPr>
              <a:t>, </a:t>
            </a:r>
            <a:r>
              <a:rPr lang="en-US" sz="1800" b="1" dirty="0" err="1">
                <a:solidFill>
                  <a:srgbClr val="0F496F"/>
                </a:solidFill>
              </a:rPr>
              <a:t>impulsywność</a:t>
            </a:r>
            <a:r>
              <a:rPr lang="en-US" sz="1800" b="1" dirty="0">
                <a:solidFill>
                  <a:srgbClr val="0F496F"/>
                </a:solidFill>
              </a:rPr>
              <a:t>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A392D60-45E0-40B9-8C90-AAD5DEEB2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4B80EDE-F871-46B0-9AB3-412881E85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E8A3-EBC1-40F1-8FCE-A53865BFE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F26AFFD-8905-47E9-9486-204700228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824390-77F4-4ADA-9D04-2E69B3784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9EDA7C-6260-4723-836A-6AB7804A1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6196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0817F3-FF29-7352-3577-0A89566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baseline="0"/>
              <a:t>Zachowania wtórne</a:t>
            </a:r>
          </a:p>
        </p:txBody>
      </p:sp>
      <p:sp>
        <p:nvSpPr>
          <p:cNvPr id="2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56081CD-D74A-6AC4-641F-ABFE924EC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30" r="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DF954D-1E7B-2B0B-13AA-8AE03A34A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2710" y="1822449"/>
            <a:ext cx="3479419" cy="3070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2000" dirty="0" err="1"/>
              <a:t>Wynikające</a:t>
            </a:r>
            <a:r>
              <a:rPr lang="en-US" sz="2000" dirty="0"/>
              <a:t> z </a:t>
            </a:r>
            <a:r>
              <a:rPr lang="en-US" sz="2000" dirty="0" err="1"/>
              <a:t>niezaspokojenia</a:t>
            </a:r>
            <a:r>
              <a:rPr lang="en-US" sz="2000" dirty="0"/>
              <a:t> </a:t>
            </a:r>
            <a:r>
              <a:rPr lang="en-US" sz="2000" dirty="0" err="1"/>
              <a:t>potrzeb</a:t>
            </a:r>
            <a:r>
              <a:rPr lang="en-US" sz="2000" dirty="0"/>
              <a:t> np.:</a:t>
            </a:r>
          </a:p>
          <a:p>
            <a:pPr marL="57150">
              <a:buFont typeface="Wingdings 3" panose="05040102010807070707" pitchFamily="18" charset="2"/>
              <a:buChar char=""/>
            </a:pPr>
            <a:r>
              <a:rPr lang="en-US" sz="2000" dirty="0"/>
              <a:t>-</a:t>
            </a:r>
            <a:r>
              <a:rPr lang="en-US" sz="2000" dirty="0" err="1"/>
              <a:t>Brak</a:t>
            </a:r>
            <a:r>
              <a:rPr lang="en-US" sz="2000" dirty="0"/>
              <a:t> </a:t>
            </a:r>
            <a:r>
              <a:rPr lang="en-US" sz="2000" dirty="0" err="1"/>
              <a:t>poczucia</a:t>
            </a:r>
            <a:r>
              <a:rPr lang="en-US" sz="2000" dirty="0"/>
              <a:t> </a:t>
            </a:r>
            <a:r>
              <a:rPr lang="en-US" sz="2000" dirty="0" err="1"/>
              <a:t>bezpieczeństwa</a:t>
            </a:r>
            <a:endParaRPr lang="en-US" sz="2000" dirty="0"/>
          </a:p>
          <a:p>
            <a:pPr marL="57150">
              <a:buFont typeface="Wingdings 3" panose="05040102010807070707" pitchFamily="18" charset="2"/>
              <a:buChar char=""/>
            </a:pPr>
            <a:r>
              <a:rPr lang="en-US" sz="2000" dirty="0"/>
              <a:t>-</a:t>
            </a:r>
            <a:r>
              <a:rPr lang="en-US" sz="2000" dirty="0" err="1"/>
              <a:t>Brak</a:t>
            </a:r>
            <a:r>
              <a:rPr lang="en-US" sz="2000" dirty="0"/>
              <a:t> </a:t>
            </a:r>
            <a:r>
              <a:rPr lang="en-US" sz="2000" dirty="0" err="1"/>
              <a:t>przynależności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do </a:t>
            </a:r>
            <a:r>
              <a:rPr lang="en-US" sz="2000" dirty="0" err="1"/>
              <a:t>systemu</a:t>
            </a:r>
            <a:r>
              <a:rPr lang="en-US" sz="2000" dirty="0"/>
              <a:t> </a:t>
            </a:r>
            <a:r>
              <a:rPr lang="en-US" sz="2000" dirty="0" err="1"/>
              <a:t>rodzinnego</a:t>
            </a:r>
            <a:r>
              <a:rPr lang="en-US" sz="2000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266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E397EAF-6D6C-D766-6B35-947176C39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125" y="3287785"/>
            <a:ext cx="8170909" cy="3268364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1FE29AE-28DF-9039-737C-602DF50CE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1009651"/>
            <a:ext cx="9862810" cy="2076450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Jednym ze sposobów rozpoznawania niepokojących zachowań jest obserwacja rówieśników, </a:t>
            </a:r>
            <a:br>
              <a:rPr lang="pl-PL" sz="2800" dirty="0"/>
            </a:br>
            <a:r>
              <a:rPr lang="pl-PL" sz="2800" dirty="0"/>
              <a:t>ponieważ niektóre zachowania są w pewnym wieku normą.</a:t>
            </a:r>
          </a:p>
        </p:txBody>
      </p:sp>
    </p:spTree>
    <p:extLst>
      <p:ext uri="{BB962C8B-B14F-4D97-AF65-F5344CB8AC3E}">
        <p14:creationId xmlns:p14="http://schemas.microsoft.com/office/powerpoint/2010/main" val="163413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DA6C07-05BC-4230-D5CC-DB1986E0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4445001" cy="15070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baseline="0" dirty="0" err="1"/>
              <a:t>Wygaszanie</a:t>
            </a:r>
            <a:r>
              <a:rPr lang="en-US" sz="3600" b="1" baseline="0" dirty="0"/>
              <a:t> </a:t>
            </a:r>
            <a:r>
              <a:rPr lang="en-US" sz="3600" b="1" baseline="0" dirty="0" err="1"/>
              <a:t>niewłaściwych</a:t>
            </a:r>
            <a:r>
              <a:rPr lang="en-US" sz="3600" b="1" baseline="0" dirty="0"/>
              <a:t> </a:t>
            </a:r>
            <a:r>
              <a:rPr lang="en-US" sz="3600" b="1" baseline="0" dirty="0" err="1"/>
              <a:t>zachowań</a:t>
            </a:r>
            <a:endParaRPr lang="en-US" sz="3600" b="1" baseline="0" dirty="0"/>
          </a:p>
        </p:txBody>
      </p:sp>
      <p:pic>
        <p:nvPicPr>
          <p:cNvPr id="6" name="Symbol zastępczy zawartości 5" descr="Obraz zawierający wewnątrz, osoba&#10;&#10;Opis wygenerowany automatycznie">
            <a:extLst>
              <a:ext uri="{FF2B5EF4-FFF2-40B4-BE49-F238E27FC236}">
                <a16:creationId xmlns:a16="http://schemas.microsoft.com/office/drawing/2014/main" id="{EA141057-4FDF-A159-B932-B73E2F21D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1239" y="1036257"/>
            <a:ext cx="5304759" cy="297066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DE5453C-2DAC-50F4-AD6B-8388DCC35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9655" y="747712"/>
            <a:ext cx="5304759" cy="5246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120000"/>
              </a:lnSpc>
            </a:pPr>
            <a:endParaRPr lang="en-US" sz="2800" b="1" dirty="0"/>
          </a:p>
          <a:p>
            <a:pPr marL="285750" indent="-228600">
              <a:lnSpc>
                <a:spcPct val="120000"/>
              </a:lnSpc>
              <a:buFont typeface="Wingdings 3" panose="05040102010807070707" pitchFamily="18" charset="2"/>
              <a:buChar char=""/>
            </a:pPr>
            <a:r>
              <a:rPr lang="en-US" sz="2800" b="1" dirty="0" err="1"/>
              <a:t>Słabe</a:t>
            </a:r>
            <a:r>
              <a:rPr lang="en-US" sz="2800" b="1" dirty="0"/>
              <a:t> </a:t>
            </a:r>
            <a:r>
              <a:rPr lang="en-US" sz="2800" b="1" dirty="0" err="1"/>
              <a:t>strony</a:t>
            </a:r>
            <a:r>
              <a:rPr lang="en-US" sz="2800" b="1" dirty="0"/>
              <a:t> </a:t>
            </a:r>
            <a:r>
              <a:rPr lang="en-US" sz="2800" b="1" dirty="0" err="1"/>
              <a:t>rodzica</a:t>
            </a:r>
            <a:r>
              <a:rPr lang="en-US" sz="2800" dirty="0"/>
              <a:t>-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bardziej</a:t>
            </a:r>
            <a:r>
              <a:rPr lang="en-US" sz="2800" dirty="0"/>
              <a:t> </a:t>
            </a:r>
            <a:r>
              <a:rPr lang="en-US" sz="2800" dirty="0" err="1"/>
              <a:t>niepewnie</a:t>
            </a:r>
            <a:r>
              <a:rPr lang="en-US" sz="2800" dirty="0"/>
              <a:t> </a:t>
            </a:r>
            <a:r>
              <a:rPr lang="en-US" sz="2800" dirty="0" err="1"/>
              <a:t>reaguje</a:t>
            </a:r>
            <a:r>
              <a:rPr lang="en-US" sz="2800" dirty="0"/>
              <a:t>, </a:t>
            </a:r>
            <a:r>
              <a:rPr lang="en-US" sz="2800" dirty="0" err="1"/>
              <a:t>tym</a:t>
            </a:r>
            <a:r>
              <a:rPr lang="en-US" sz="2800" dirty="0"/>
              <a:t> </a:t>
            </a:r>
            <a:r>
              <a:rPr lang="en-US" sz="2800" dirty="0" err="1"/>
              <a:t>więcej</a:t>
            </a:r>
            <a:r>
              <a:rPr lang="en-US" sz="2800" dirty="0"/>
              <a:t> </a:t>
            </a:r>
            <a:r>
              <a:rPr lang="en-US" sz="2800" dirty="0" err="1"/>
              <a:t>korzyści</a:t>
            </a:r>
            <a:r>
              <a:rPr lang="en-US" sz="2800" dirty="0"/>
              <a:t> </a:t>
            </a:r>
            <a:r>
              <a:rPr lang="en-US" sz="2800" dirty="0" err="1"/>
              <a:t>osiąga</a:t>
            </a:r>
            <a:r>
              <a:rPr lang="en-US" sz="2800" dirty="0"/>
              <a:t> </a:t>
            </a:r>
            <a:r>
              <a:rPr lang="en-US" sz="2800" dirty="0" err="1"/>
              <a:t>dziecko</a:t>
            </a:r>
            <a:br>
              <a:rPr lang="en-US" sz="2800" dirty="0"/>
            </a:br>
            <a:r>
              <a:rPr lang="en-US" sz="2800" dirty="0"/>
              <a:t> ze </a:t>
            </a:r>
            <a:r>
              <a:rPr lang="en-US" sz="2800" dirty="0" err="1"/>
              <a:t>swego</a:t>
            </a:r>
            <a:r>
              <a:rPr lang="en-US" sz="2800" dirty="0"/>
              <a:t> </a:t>
            </a:r>
            <a:r>
              <a:rPr lang="en-US" sz="2800" dirty="0" err="1"/>
              <a:t>zachowania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429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5245BF-8AA7-7805-B31A-26E7F68D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/>
              <a:t>Wygaszanie niewłaściwych zachowań </a:t>
            </a:r>
          </a:p>
        </p:txBody>
      </p:sp>
      <p:sp>
        <p:nvSpPr>
          <p:cNvPr id="11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D712CE-A8ED-623D-3F59-257E1255F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9" r="22987" b="-1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CEA5DB-89D9-C568-2F3A-7E47C8733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3615267"/>
          </a:xfrm>
        </p:spPr>
        <p:txBody>
          <a:bodyPr>
            <a:normAutofit fontScale="92500" lnSpcReduction="10000"/>
          </a:bodyPr>
          <a:lstStyle/>
          <a:p>
            <a:pPr marL="285750" indent="-228600">
              <a:buFont typeface="Wingdings 3" panose="05040102010807070707" pitchFamily="18" charset="2"/>
              <a:buChar char=""/>
            </a:pPr>
            <a:r>
              <a:rPr lang="en-US" sz="1700" b="1" dirty="0"/>
              <a:t>UWAGA OSOBY DOROSŁEJ= </a:t>
            </a:r>
            <a:br>
              <a:rPr lang="en-US" sz="1700" b="1" dirty="0"/>
            </a:br>
            <a:r>
              <a:rPr lang="en-US" sz="1700" b="1" dirty="0"/>
              <a:t>CZAS POŚWIĘCONY DZIECKU</a:t>
            </a:r>
            <a:br>
              <a:rPr lang="pl-PL" sz="1500" b="1" dirty="0"/>
            </a:br>
            <a:br>
              <a:rPr lang="en-US" sz="1500" b="1" dirty="0"/>
            </a:br>
            <a:r>
              <a:rPr lang="en-US" sz="1500" b="1" dirty="0"/>
              <a:t> </a:t>
            </a:r>
            <a:r>
              <a:rPr lang="en-US" sz="1500" dirty="0"/>
              <a:t>(„</a:t>
            </a:r>
            <a:r>
              <a:rPr lang="en-US" sz="1500" dirty="0" err="1"/>
              <a:t>Błędne</a:t>
            </a:r>
            <a:r>
              <a:rPr lang="en-US" sz="1500" dirty="0"/>
              <a:t> </a:t>
            </a:r>
            <a:r>
              <a:rPr lang="en-US" sz="1500" dirty="0" err="1"/>
              <a:t>koło</a:t>
            </a:r>
            <a:r>
              <a:rPr lang="en-US" sz="1500" dirty="0"/>
              <a:t> </a:t>
            </a:r>
            <a:r>
              <a:rPr lang="en-US" sz="1500" dirty="0" err="1"/>
              <a:t>uwagi</a:t>
            </a:r>
            <a:r>
              <a:rPr lang="en-US" sz="1500" dirty="0"/>
              <a:t>”</a:t>
            </a:r>
            <a:r>
              <a:rPr lang="pl-PL" sz="1500" dirty="0"/>
              <a:t>-występuje </a:t>
            </a:r>
            <a:r>
              <a:rPr lang="pl-PL" sz="1500" dirty="0" err="1"/>
              <a:t>wtedy,gdy</a:t>
            </a:r>
            <a:r>
              <a:rPr lang="pl-PL" sz="1500" dirty="0"/>
              <a:t> dziecko zwraca na siebie uwagę złym zachowaniem. Przykład:</a:t>
            </a:r>
          </a:p>
          <a:p>
            <a:pPr marL="57150"/>
            <a:r>
              <a:rPr lang="pl-PL" sz="1500" dirty="0"/>
              <a:t>-  Dziecko płacze w kącie- rodzic reaguje, przytula, uspokaja.</a:t>
            </a:r>
          </a:p>
          <a:p>
            <a:pPr marL="57150"/>
            <a:r>
              <a:rPr lang="pl-PL" sz="1500" dirty="0"/>
              <a:t>- Dziecko nudzi się wiec znów zaczyna płakać-rodzic znów reaguje, ale już bardziej nerwowo.</a:t>
            </a:r>
          </a:p>
          <a:p>
            <a:pPr marL="57150"/>
            <a:r>
              <a:rPr lang="pl-PL" sz="1500" dirty="0"/>
              <a:t>- Dziecko zachowuje się prawidłowo- rodzic nie reaguje, nie chwali więc dziecko zakodowało sobie, że dobre zachowanie nie opłaca się i dalej zachowuje się dziwnie, źle, żeby tylko zwrócić na siebie uwagę). I koło zamyka się.</a:t>
            </a:r>
            <a:endParaRPr lang="en-US" sz="1500" dirty="0"/>
          </a:p>
          <a:p>
            <a:pPr>
              <a:lnSpc>
                <a:spcPct val="90000"/>
              </a:lnSpc>
            </a:pPr>
            <a:endParaRPr lang="pl-PL" sz="15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2523389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557</TotalTime>
  <Words>606</Words>
  <Application>Microsoft Office PowerPoint</Application>
  <PresentationFormat>Panoramiczny</PresentationFormat>
  <Paragraphs>58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Wycinek</vt:lpstr>
      <vt:lpstr>Kiedy zachowanie może stanowić problem-  o wygaszaniu niepożądanych zachowań</vt:lpstr>
      <vt:lpstr>Omawiane tematy</vt:lpstr>
      <vt:lpstr>Zachowania niepożądane</vt:lpstr>
      <vt:lpstr>Jak rozpoznawać niepożądane zachowania dziecka?</vt:lpstr>
      <vt:lpstr>Zachowanie naturalne</vt:lpstr>
      <vt:lpstr>Zachowania wtórne</vt:lpstr>
      <vt:lpstr>Prezentacja programu PowerPoint</vt:lpstr>
      <vt:lpstr>Wygaszanie niewłaściwych zachowań</vt:lpstr>
      <vt:lpstr>Wygaszanie niewłaściwych zachowań </vt:lpstr>
      <vt:lpstr>CO ROBIĆ? PRZYKŁADY WYGASZANIA NIEWŁAŚCIWYCH ZACHOWAŃ </vt:lpstr>
      <vt:lpstr>CO ROBIĆ? PRZYKŁADY WYGASZANIA NIEWŁAŚCIWYCH ZACHOWAŃ   </vt:lpstr>
      <vt:lpstr>Jak zapanować  nad swoim gniewem?</vt:lpstr>
      <vt:lpstr>Jak zapanować nad swoim gniewem?</vt:lpstr>
      <vt:lpstr>Drodzy rodzice- wytrwałości </vt:lpstr>
      <vt:lpstr>Literatura: A. Kołakowski, A. Pisula, „Sposób na trudne dziecko. Przyjazna terapia behawioralna”, wyd. GWP A. Kast-Zahn, „Każde dziecko może nauczyć się reguł”, wyd. Media Rodzina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Kiedy zachowanie może stanowić problem-  o wygaszaniu niepożądanych zachowań</dc:title>
  <dc:creator>Jola</dc:creator>
  <cp:lastModifiedBy>Jola</cp:lastModifiedBy>
  <cp:revision>18</cp:revision>
  <dcterms:created xsi:type="dcterms:W3CDTF">2023-02-21T06:51:06Z</dcterms:created>
  <dcterms:modified xsi:type="dcterms:W3CDTF">2023-03-04T20:08:38Z</dcterms:modified>
</cp:coreProperties>
</file>